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4"/>
    <p:sldMasterId id="2147483982" r:id="rId5"/>
    <p:sldMasterId id="2147483993" r:id="rId6"/>
  </p:sldMasterIdLst>
  <p:notesMasterIdLst>
    <p:notesMasterId r:id="rId9"/>
  </p:notesMasterIdLst>
  <p:handoutMasterIdLst>
    <p:handoutMasterId r:id="rId10"/>
  </p:handoutMasterIdLst>
  <p:sldIdLst>
    <p:sldId id="395" r:id="rId7"/>
    <p:sldId id="385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EF46FFE9-F5A7-484B-82CA-86EEBFAE4199}">
          <p14:sldIdLst>
            <p14:sldId id="395"/>
            <p14:sldId id="3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2F4F1"/>
    <a:srgbClr val="F1F3F1"/>
    <a:srgbClr val="E0E1E0"/>
    <a:srgbClr val="F2F2F2"/>
    <a:srgbClr val="E0E1E1"/>
    <a:srgbClr val="5D6D2A"/>
    <a:srgbClr val="454679"/>
    <a:srgbClr val="545652"/>
    <a:srgbClr val="B5B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93174" autoAdjust="0"/>
  </p:normalViewPr>
  <p:slideViewPr>
    <p:cSldViewPr snapToGrid="0">
      <p:cViewPr varScale="1">
        <p:scale>
          <a:sx n="82" d="100"/>
          <a:sy n="82" d="100"/>
        </p:scale>
        <p:origin x="73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52" d="100"/>
          <a:sy n="152" d="100"/>
        </p:scale>
        <p:origin x="5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4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4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7BD3-12DD-4497-808F-7AA326DE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C7F27-10D7-45BD-A38E-32317E016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58541D-3319-4D3F-8636-A466D57D7D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225" y="830264"/>
            <a:ext cx="11385506" cy="276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3FCE8F-C824-47A3-9EA2-B082EC3BC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6" y="6437327"/>
            <a:ext cx="759444" cy="2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04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header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06F9-E155-FD47-9972-D713684E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99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725" y="342902"/>
            <a:ext cx="11258550" cy="1241425"/>
          </a:xfrm>
        </p:spPr>
        <p:txBody>
          <a:bodyPr tIns="1371600" bIns="0" anchor="b" anchorCtr="0"/>
          <a:lstStyle>
            <a:lvl1pPr>
              <a:lnSpc>
                <a:spcPts val="3150"/>
              </a:lnSpc>
              <a:defRPr sz="283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12BBB34-0C92-BB4A-AC27-87BCDA2BE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6" y="1584326"/>
            <a:ext cx="7416799" cy="1132748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52825" cy="133350"/>
          </a:xfrm>
        </p:spPr>
        <p:txBody>
          <a:bodyPr/>
          <a:lstStyle>
            <a:lvl1pPr algn="l">
              <a:defRPr sz="788">
                <a:solidFill>
                  <a:schemeClr val="bg1"/>
                </a:solidFill>
              </a:defRPr>
            </a:lvl1pPr>
            <a:lvl2pPr algn="l">
              <a:defRPr sz="788">
                <a:solidFill>
                  <a:schemeClr val="bg1"/>
                </a:solidFill>
              </a:defRPr>
            </a:lvl2pPr>
            <a:lvl3pPr algn="l">
              <a:defRPr sz="788">
                <a:solidFill>
                  <a:schemeClr val="bg1"/>
                </a:solidFill>
              </a:defRPr>
            </a:lvl3pPr>
            <a:lvl4pPr algn="l">
              <a:defRPr sz="788">
                <a:solidFill>
                  <a:schemeClr val="bg1"/>
                </a:solidFill>
              </a:defRPr>
            </a:lvl4pPr>
            <a:lvl5pPr algn="l">
              <a:defRPr sz="788">
                <a:solidFill>
                  <a:schemeClr val="bg1"/>
                </a:solidFill>
              </a:defRPr>
            </a:lvl5pPr>
            <a:lvl6pPr algn="l">
              <a:defRPr sz="788">
                <a:solidFill>
                  <a:schemeClr val="bg1"/>
                </a:solidFill>
              </a:defRPr>
            </a:lvl6pPr>
            <a:lvl7pPr algn="l">
              <a:defRPr sz="788">
                <a:solidFill>
                  <a:schemeClr val="bg1"/>
                </a:solidFill>
              </a:defRPr>
            </a:lvl7pPr>
            <a:lvl8pPr algn="l">
              <a:defRPr sz="788">
                <a:solidFill>
                  <a:schemeClr val="bg1"/>
                </a:solidFill>
              </a:defRPr>
            </a:lvl8pPr>
            <a:lvl9pPr algn="l">
              <a:defRPr sz="788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3CE3276-13B5-3E46-B586-9CB90C61E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7"/>
            <a:ext cx="1070810" cy="566637"/>
          </a:xfrm>
          <a:prstGeom prst="rect">
            <a:avLst/>
          </a:prstGeom>
        </p:spPr>
      </p:pic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9AC084AC-CDBD-B94F-8D6E-9783F92A45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2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63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230387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11258550" cy="4676776"/>
          </a:xfrm>
        </p:spPr>
        <p:txBody>
          <a:bodyPr rIns="193852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D5F2E-8E58-A14B-B80C-9B6594482EB6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A73E81F0-30EC-604C-95CA-DB8CC6CAD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30">
                <a:solidFill>
                  <a:schemeClr val="accent1"/>
                </a:solidFill>
              </a:defRPr>
            </a:lvl1pPr>
            <a:lvl2pPr marL="0" algn="ctr">
              <a:defRPr sz="630">
                <a:solidFill>
                  <a:schemeClr val="accent1"/>
                </a:solidFill>
              </a:defRPr>
            </a:lvl2pPr>
            <a:lvl3pPr marL="0" algn="ctr">
              <a:defRPr sz="630">
                <a:solidFill>
                  <a:schemeClr val="accent1"/>
                </a:solidFill>
              </a:defRPr>
            </a:lvl3pPr>
            <a:lvl4pPr marL="0" algn="ctr">
              <a:defRPr sz="630">
                <a:solidFill>
                  <a:schemeClr val="accent1"/>
                </a:solidFill>
              </a:defRPr>
            </a:lvl4pPr>
            <a:lvl5pPr marL="0" algn="ctr">
              <a:defRPr sz="630">
                <a:solidFill>
                  <a:schemeClr val="accent1"/>
                </a:solidFill>
              </a:defRPr>
            </a:lvl5pPr>
            <a:lvl6pPr marL="0" algn="ctr">
              <a:defRPr sz="630">
                <a:solidFill>
                  <a:schemeClr val="accent1"/>
                </a:solidFill>
              </a:defRPr>
            </a:lvl6pPr>
            <a:lvl7pPr marL="0" algn="ctr">
              <a:defRPr sz="630">
                <a:solidFill>
                  <a:schemeClr val="accent1"/>
                </a:solidFill>
              </a:defRPr>
            </a:lvl7pPr>
            <a:lvl8pPr marL="0" algn="ctr">
              <a:defRPr sz="630">
                <a:solidFill>
                  <a:schemeClr val="accent1"/>
                </a:solidFill>
              </a:defRPr>
            </a:lvl8pPr>
            <a:lvl9pPr marL="0" algn="ctr">
              <a:defRPr sz="630">
                <a:solidFill>
                  <a:schemeClr val="accent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35AA9-2F43-3343-BA48-1CA2E632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31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725" y="342901"/>
            <a:ext cx="11258550" cy="1241425"/>
          </a:xfrm>
        </p:spPr>
        <p:txBody>
          <a:bodyPr tIns="137160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12BBB34-0C92-BB4A-AC27-87BCDA2BE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799" cy="1132748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52825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3CE3276-13B5-3E46-B586-9CB90C61E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9AC084AC-CDBD-B94F-8D6E-9783F92A45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293869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0B79C-A3F9-B04E-A291-2BBEFCD76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394604-6B48-BE40-8F43-ABC6903C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DCEB278-B482-8843-ADD0-D60C8BCA5C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BCF08AF-70EA-BB42-8F2F-4649BC65909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1515E88-BEC8-4F41-84C2-74F5242E3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833D77C-FB5C-934E-A308-14E92400D0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410160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01EE337-5CAD-7F45-8CFF-05FD1811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1AB9518-D147-5A47-8595-253E98CFC5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7B672F3-4C98-9741-A5C7-1695AB1C8D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B219A04-E58A-B541-B284-8463CD45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ADCC780-1CA3-CD48-98B5-50009A852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622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B4BD5E4-9605-5B45-B53C-3263CBC0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C8139A2-E7C6-A94E-9243-8058FC270F4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B79A36A-9F65-D448-A17F-0AA7551AA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E5D8EB3-9199-B343-9D35-1520EFCFC7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01EFFB7-4B7A-5441-B683-0C4C9AD51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40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A7A0F2C-DFEE-4146-B997-DA062AC3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B1652BE-D3FE-3940-8949-9AAEC00A479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A43257B-5B80-1147-B57D-DE933A79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BA6DFA-F13F-7743-8870-871C9E26E3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084DC68-6CAE-0B4D-A9F3-56659C53DE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971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A968E52-F820-D344-901F-F4AA96A1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EFF02FD-B6E3-214F-B831-0D922293C83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3147DD1-950A-C745-BED5-78B353FFA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D4A1A41-135F-D346-955D-AA179792D6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B29B37B-25D1-B143-951D-C4ED385EE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729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7A67-E871-4184-9602-EF6F7C1CA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505200"/>
            <a:ext cx="10756702" cy="1651606"/>
          </a:xfrm>
        </p:spPr>
        <p:txBody>
          <a:bodyPr lIns="0" tIns="0" rIns="0" bIns="0" anchor="t"/>
          <a:lstStyle>
            <a:lvl1pPr>
              <a:defRPr sz="3200" b="1"/>
            </a:lvl1pPr>
          </a:lstStyle>
          <a:p>
            <a:r>
              <a:rPr lang="en-US"/>
              <a:t>Title Here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1600" b="0"/>
              <a:t>Date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0A28D-4679-45D8-95D3-304D1A85E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BC56B-2437-4F51-B124-773EB16F02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23131"/>
            <a:ext cx="2931826" cy="10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65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F42D942-2478-4D47-A32C-F504EF9E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5C4B240-577D-9542-BB55-1143CC10FB0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9464B15-94F0-8A4C-B350-74686D7542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E0B9CD-6DDE-AB44-B006-621591AF80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7F9B4B9-63C9-0F4A-9D02-52C4BFD7B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451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703DA-6F62-9B4A-910F-D77F4BC918C9}"/>
              </a:ext>
            </a:extLst>
          </p:cNvPr>
          <p:cNvSpPr txBox="1"/>
          <p:nvPr userDrawn="1"/>
        </p:nvSpPr>
        <p:spPr>
          <a:xfrm>
            <a:off x="10228984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DF001-212C-4540-80F0-7DA5FC4C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A7F43-CEE2-834B-8BDA-E4A6504C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38607-C19C-774D-BEF7-493C591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6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4749E-3478-0846-8E5D-5A453C217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338B1-A6EB-B747-93D6-CD0C9544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73091-C838-5F47-8B9C-4265A9A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75CEF-9B03-8847-99BF-1904D1E4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1B976-CB04-C147-BDC7-E24651677804}"/>
              </a:ext>
            </a:extLst>
          </p:cNvPr>
          <p:cNvSpPr txBox="1"/>
          <p:nvPr userDrawn="1"/>
        </p:nvSpPr>
        <p:spPr>
          <a:xfrm>
            <a:off x="10228984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408472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2E4A80-36C5-974E-B2A6-F7DE46DE6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5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80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99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9714B-714F-8249-B931-1BFAC99FB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5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80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8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897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881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11258550" cy="4676776"/>
          </a:xfrm>
        </p:spPr>
        <p:txBody>
          <a:bodyPr rIns="1938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D5F2E-8E58-A14B-B80C-9B6594482EB6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A73E81F0-30EC-604C-95CA-DB8CC6CAD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35AA9-2F43-3343-BA48-1CA2E632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604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5" y="1584324"/>
            <a:ext cx="54975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C4742D5-3A05-9045-B74A-D3F962B802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3FE8545-7798-1641-AF94-65B0020EB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145867-33F4-7942-A468-63972ECBA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1C0A9-E7F2-E043-948A-B1E2EA47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F8FA7-0E8B-AC4B-9A04-27BD3889EBF9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66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3567113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8475" y="1584325"/>
            <a:ext cx="3575049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D0FD0-82F6-6249-86EF-808648B0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0" y="1584324"/>
            <a:ext cx="3552825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CAEDB-ABB8-1842-AE19-7725B4CAB2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71D53-83D4-0142-88D2-21B34455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38CA74-93B7-F445-8D0F-582527E50ADD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8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88C3-5E91-4196-82FC-A80DF86E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967201"/>
            <a:ext cx="11385506" cy="443198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3200" b="1" spc="-14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0CF1A-2CB3-476B-BD69-4CD40DEE5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E850B-3AC7-4AF1-BE2C-AA3DAAAB18E1}"/>
              </a:ext>
            </a:extLst>
          </p:cNvPr>
          <p:cNvSpPr/>
          <p:nvPr userDrawn="1"/>
        </p:nvSpPr>
        <p:spPr>
          <a:xfrm>
            <a:off x="0" y="6297283"/>
            <a:ext cx="1147313" cy="560717"/>
          </a:xfrm>
          <a:prstGeom prst="rect">
            <a:avLst/>
          </a:prstGeom>
          <a:solidFill>
            <a:srgbClr val="8CC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0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5" y="1584326"/>
            <a:ext cx="5486399" cy="4365212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E122B8-2BA6-D444-B9FC-8EE2551015AF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187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5" y="1584327"/>
            <a:ext cx="5497513" cy="3747695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FC0A0-8890-FA4A-A265-675F16FD3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75" y="5332022"/>
            <a:ext cx="5486400" cy="929079"/>
          </a:xfrm>
        </p:spPr>
        <p:txBody>
          <a:bodyPr tIns="137160"/>
          <a:lstStyle>
            <a:lvl1pPr>
              <a:defRPr sz="900" b="1">
                <a:solidFill>
                  <a:schemeClr val="accent1"/>
                </a:solidFill>
              </a:defRPr>
            </a:lvl1pPr>
            <a:lvl2pPr>
              <a:defRPr sz="900"/>
            </a:lvl2pPr>
            <a:lvl3pPr marL="0" indent="0">
              <a:buFontTx/>
              <a:buNone/>
              <a:defRPr sz="9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9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900" b="1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900" b="1">
                <a:solidFill>
                  <a:schemeClr val="accent1"/>
                </a:solidFill>
              </a:defRPr>
            </a:lvl6pPr>
            <a:lvl7pPr marL="0" indent="0">
              <a:buFontTx/>
              <a:buNone/>
              <a:defRPr sz="900" b="1">
                <a:solidFill>
                  <a:schemeClr val="accent1"/>
                </a:solidFill>
              </a:defRPr>
            </a:lvl7pPr>
            <a:lvl8pPr marL="0" indent="0">
              <a:buFontTx/>
              <a:buNone/>
              <a:defRPr sz="900" b="1">
                <a:solidFill>
                  <a:schemeClr val="accent1"/>
                </a:solidFill>
              </a:defRPr>
            </a:lvl8pPr>
            <a:lvl9pPr marL="0" indent="0">
              <a:buFontTx/>
              <a:buNone/>
              <a:defRPr sz="9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830B4-E9C0-1844-9666-E44BDF9B6EF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83AC57-D239-4F44-A373-83E8AF1607A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D62E05-6DF1-3642-9C7A-C5DD14FBD3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36FCCE-0ED1-BB45-9AA8-E6ABE533D030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56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7764" y="1584326"/>
            <a:ext cx="5497511" cy="4676775"/>
          </a:xfr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A68E80-3528-4444-AEBB-C8CCD95AA0D5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10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7764" y="1584326"/>
            <a:ext cx="5497511" cy="4676775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E3CF20-F6A9-EB44-8A9A-5F81C99E3B86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53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325564"/>
            <a:ext cx="12192000" cy="4935537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8345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46CC6D-8813-8A49-97BC-3A30C8F416F4}"/>
              </a:ext>
            </a:extLst>
          </p:cNvPr>
          <p:cNvSpPr/>
          <p:nvPr userDrawn="1"/>
        </p:nvSpPr>
        <p:spPr bwMode="auto">
          <a:xfrm>
            <a:off x="0" y="0"/>
            <a:ext cx="12192000" cy="62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398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>
            <a:cxnSpLocks/>
          </p:cNvCxnSpPr>
          <p:nvPr userDrawn="1"/>
        </p:nvCxnSpPr>
        <p:spPr>
          <a:xfrm>
            <a:off x="6477000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032AB2-38D4-BF4A-A7AB-33296B71E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5" y="1584326"/>
            <a:ext cx="5486399" cy="4676775"/>
          </a:xfrm>
        </p:spPr>
        <p:txBody>
          <a:bodyPr l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455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400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60AE5-24D1-2A42-9958-C863FAF38E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6" y="1584326"/>
            <a:ext cx="5486400" cy="4676775"/>
          </a:xfrm>
        </p:spPr>
        <p:txBody>
          <a:bodyPr lIns="2286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D58D12-4AE4-5F4D-BF23-B8C90DD0DCE1}"/>
              </a:ext>
            </a:extLst>
          </p:cNvPr>
          <p:cNvCxnSpPr>
            <a:cxnSpLocks/>
          </p:cNvCxnSpPr>
          <p:nvPr userDrawn="1"/>
        </p:nvCxnSpPr>
        <p:spPr>
          <a:xfrm>
            <a:off x="6477000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21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525" y="0"/>
            <a:ext cx="4308474" cy="6261100"/>
          </a:xfr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47000">
                <a:schemeClr val="accent2">
                  <a:alpha val="75000"/>
                </a:schemeClr>
              </a:gs>
            </a:gsLst>
            <a:lin ang="5400000" scaled="1"/>
          </a:gradFill>
        </p:spPr>
        <p:txBody>
          <a:bodyPr lIns="274320" tIns="0" rIns="0" bIns="0" anchor="ctr" anchorCtr="0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1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69B8A6-9804-1048-8166-F789E401FD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606F9-E155-FD47-9972-D713684E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48F83C-B949-F844-9F52-7F6903B94DB8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696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7185A-0E54-EC4B-A2D7-B3EEFA3226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</p:spTree>
    <p:extLst>
      <p:ext uri="{BB962C8B-B14F-4D97-AF65-F5344CB8AC3E}">
        <p14:creationId xmlns:p14="http://schemas.microsoft.com/office/powerpoint/2010/main" val="317777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102100"/>
            <a:ext cx="8555263" cy="21971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 dirty="0"/>
              <a:t>Insert sponsorship mark here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363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54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0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message here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A95F5B4-3F8A-1F44-A10C-9766E32867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736791"/>
            <a:ext cx="1070810" cy="56663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370E9501-642E-B247-9CE6-ED47E59FE2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5295" y="1584326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2719223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0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 message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8C28C-F47A-FF4E-BCF8-08E371A6F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82" y="1736791"/>
            <a:ext cx="1062444" cy="566637"/>
          </a:xfrm>
          <a:prstGeom prst="rect">
            <a:avLst/>
          </a:prstGeom>
        </p:spPr>
      </p:pic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7DC1723-F681-A84F-A939-DB2E67510C1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952" y="1584326"/>
            <a:ext cx="1447281" cy="798455"/>
          </a:xfrm>
          <a:solidFill>
            <a:schemeClr val="accent2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2340506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4"/>
          <p:cNvSpPr txBox="1">
            <a:spLocks noChangeArrowheads="1"/>
          </p:cNvSpPr>
          <p:nvPr userDrawn="1"/>
        </p:nvSpPr>
        <p:spPr bwMode="auto">
          <a:xfrm rot="5400000">
            <a:off x="-1831092" y="2363272"/>
            <a:ext cx="402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U N C    H E A L T H    C A R E    S Y S T E M </a:t>
            </a:r>
          </a:p>
        </p:txBody>
      </p:sp>
      <p:sp>
        <p:nvSpPr>
          <p:cNvPr id="24755" name="Rectangle 17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15206" y="2229816"/>
            <a:ext cx="4974649" cy="1470025"/>
          </a:xfrm>
          <a:ln/>
        </p:spPr>
        <p:txBody>
          <a:bodyPr lIns="91440" tIns="45720" rIns="91440" bIns="45720" anchor="ctr"/>
          <a:lstStyle>
            <a:lvl1pPr>
              <a:defRPr sz="22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3"/>
          <p:cNvSpPr>
            <a:spLocks noChangeArrowheads="1"/>
          </p:cNvSpPr>
          <p:nvPr userDrawn="1"/>
        </p:nvSpPr>
        <p:spPr bwMode="auto">
          <a:xfrm>
            <a:off x="0" y="0"/>
            <a:ext cx="387048" cy="4876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14" name="Line 125"/>
          <p:cNvSpPr>
            <a:spLocks noChangeShapeType="1"/>
          </p:cNvSpPr>
          <p:nvPr userDrawn="1"/>
        </p:nvSpPr>
        <p:spPr bwMode="auto">
          <a:xfrm>
            <a:off x="0" y="4876800"/>
            <a:ext cx="387048" cy="0"/>
          </a:xfrm>
          <a:prstGeom prst="line">
            <a:avLst/>
          </a:prstGeom>
          <a:noFill/>
          <a:ln w="444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15" name="Text Box 306"/>
          <p:cNvSpPr txBox="1">
            <a:spLocks noChangeArrowheads="1"/>
          </p:cNvSpPr>
          <p:nvPr userDrawn="1"/>
        </p:nvSpPr>
        <p:spPr bwMode="auto">
          <a:xfrm rot="5400000">
            <a:off x="-1835855" y="2368034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U N C    H E A L T H    C A R E    S Y S T E M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915207" y="4876801"/>
            <a:ext cx="5295699" cy="728663"/>
          </a:xfrm>
        </p:spPr>
        <p:txBody>
          <a:bodyPr/>
          <a:lstStyle>
            <a:lvl1pPr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15206" y="3199784"/>
            <a:ext cx="4975175" cy="1014412"/>
          </a:xfrm>
        </p:spPr>
        <p:txBody>
          <a:bodyPr/>
          <a:lstStyle>
            <a:lvl1pPr>
              <a:defRPr sz="22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36312DA-11EF-4C29-BEC0-82237DF12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5"/>
          <a:stretch/>
        </p:blipFill>
        <p:spPr>
          <a:xfrm>
            <a:off x="6773334" y="2336412"/>
            <a:ext cx="3580190" cy="16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1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467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07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4"/>
          <p:cNvSpPr txBox="1">
            <a:spLocks noChangeArrowheads="1"/>
          </p:cNvSpPr>
          <p:nvPr userDrawn="1"/>
        </p:nvSpPr>
        <p:spPr bwMode="auto">
          <a:xfrm rot="5400000">
            <a:off x="-1831092" y="2363272"/>
            <a:ext cx="402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U N C    H E A L T H    C A R E    S Y S T E M </a:t>
            </a: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376970" y="3079750"/>
            <a:ext cx="11815030" cy="7699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38457" y="3079750"/>
            <a:ext cx="9315086" cy="769938"/>
          </a:xfrm>
        </p:spPr>
        <p:txBody>
          <a:bodyPr anchor="ctr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divider</a:t>
            </a:r>
          </a:p>
        </p:txBody>
      </p:sp>
      <p:sp>
        <p:nvSpPr>
          <p:cNvPr id="13" name="Rectangle 123"/>
          <p:cNvSpPr>
            <a:spLocks noChangeArrowheads="1"/>
          </p:cNvSpPr>
          <p:nvPr userDrawn="1"/>
        </p:nvSpPr>
        <p:spPr bwMode="auto">
          <a:xfrm>
            <a:off x="0" y="0"/>
            <a:ext cx="387048" cy="4876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14" name="Line 125"/>
          <p:cNvSpPr>
            <a:spLocks noChangeShapeType="1"/>
          </p:cNvSpPr>
          <p:nvPr userDrawn="1"/>
        </p:nvSpPr>
        <p:spPr bwMode="auto">
          <a:xfrm>
            <a:off x="0" y="4876800"/>
            <a:ext cx="387048" cy="0"/>
          </a:xfrm>
          <a:prstGeom prst="line">
            <a:avLst/>
          </a:prstGeom>
          <a:noFill/>
          <a:ln w="444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15" name="Text Box 306"/>
          <p:cNvSpPr txBox="1">
            <a:spLocks noChangeArrowheads="1"/>
          </p:cNvSpPr>
          <p:nvPr userDrawn="1"/>
        </p:nvSpPr>
        <p:spPr bwMode="auto">
          <a:xfrm rot="5400000">
            <a:off x="-1835855" y="2368034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U N C    H E A L T H    C A R E    S Y S T E M </a:t>
            </a:r>
          </a:p>
        </p:txBody>
      </p:sp>
    </p:spTree>
    <p:extLst>
      <p:ext uri="{BB962C8B-B14F-4D97-AF65-F5344CB8AC3E}">
        <p14:creationId xmlns:p14="http://schemas.microsoft.com/office/powerpoint/2010/main" val="58052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>
            <p:custDataLst>
              <p:tags r:id="rId1"/>
            </p:custDataLst>
          </p:nvPr>
        </p:nvCxnSpPr>
        <p:spPr bwMode="auto">
          <a:xfrm>
            <a:off x="6579810" y="2053557"/>
            <a:ext cx="5031619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>
            <p:custDataLst>
              <p:tags r:id="rId2"/>
            </p:custDataLst>
          </p:nvPr>
        </p:nvCxnSpPr>
        <p:spPr bwMode="auto">
          <a:xfrm>
            <a:off x="774095" y="2053557"/>
            <a:ext cx="5031619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74095" y="2077620"/>
            <a:ext cx="5031619" cy="358524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79810" y="2077620"/>
            <a:ext cx="5031619" cy="358524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74095" y="1371600"/>
            <a:ext cx="5031619" cy="706438"/>
          </a:xfrm>
        </p:spPr>
        <p:txBody>
          <a:bodyPr anchor="b" anchorCtr="0"/>
          <a:lstStyle>
            <a:lvl1pPr algn="ctr">
              <a:defRPr/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79810" y="1371600"/>
            <a:ext cx="5031619" cy="706438"/>
          </a:xfrm>
        </p:spPr>
        <p:txBody>
          <a:bodyPr anchor="b" anchorCtr="0"/>
          <a:lstStyle>
            <a:lvl1pPr algn="ctr">
              <a:defRPr/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1499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4">
            <a:extLst>
              <a:ext uri="{FF2B5EF4-FFF2-40B4-BE49-F238E27FC236}">
                <a16:creationId xmlns:a16="http://schemas.microsoft.com/office/drawing/2014/main" id="{CD0143E0-27B5-4386-A975-BD54864CD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5243" y="6400800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527A1ED-DCAD-438F-9F18-B24C192B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46" y="399426"/>
            <a:ext cx="11385506" cy="4308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3E3204-F4A7-470C-B30D-D19B3848E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47" y="838357"/>
            <a:ext cx="11385506" cy="276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51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2016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think-cell Slide" r:id="rId14" imgW="381" imgH="381" progId="TCLayout.ActiveDocument.1">
                  <p:embed/>
                </p:oleObj>
              </mc:Choice>
              <mc:Fallback>
                <p:oleObj name="think-cell Slide" r:id="rId14" imgW="381" imgH="381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noFill/>
          <a:ln>
            <a:solidFill>
              <a:srgbClr val="004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marL="0" lvl="0" indent="0" algn="ctr" eaLnBrk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endParaRPr lang="en-US" sz="2400" b="1" i="0" cap="all" spc="100" baseline="0" dirty="0">
              <a:solidFill>
                <a:srgbClr val="336699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47" name="Rectangle 123"/>
          <p:cNvSpPr>
            <a:spLocks noChangeArrowheads="1"/>
          </p:cNvSpPr>
          <p:nvPr/>
        </p:nvSpPr>
        <p:spPr bwMode="auto">
          <a:xfrm>
            <a:off x="0" y="0"/>
            <a:ext cx="387048" cy="4876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>
            <a:off x="0" y="4876800"/>
            <a:ext cx="387048" cy="0"/>
          </a:xfrm>
          <a:prstGeom prst="line">
            <a:avLst/>
          </a:prstGeom>
          <a:noFill/>
          <a:ln w="444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1170" name="Line 146"/>
          <p:cNvSpPr>
            <a:spLocks noChangeShapeType="1"/>
          </p:cNvSpPr>
          <p:nvPr/>
        </p:nvSpPr>
        <p:spPr bwMode="auto">
          <a:xfrm>
            <a:off x="487842" y="1006475"/>
            <a:ext cx="11216317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10246" name="Rectangle 1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0572" y="1600201"/>
            <a:ext cx="11030857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83" name="Text Box 159"/>
          <p:cNvSpPr txBox="1">
            <a:spLocks noChangeArrowheads="1"/>
          </p:cNvSpPr>
          <p:nvPr/>
        </p:nvSpPr>
        <p:spPr bwMode="auto">
          <a:xfrm>
            <a:off x="11905746" y="6647187"/>
            <a:ext cx="233841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fld id="{BF1DFE13-3F72-4A0E-8E2D-3FA63B2C5A47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sp>
        <p:nvSpPr>
          <p:cNvPr id="10248" name="Rectangle 217"/>
          <p:cNvSpPr>
            <a:spLocks noGrp="1" noChangeArrowheads="1"/>
          </p:cNvSpPr>
          <p:nvPr>
            <p:ph type="title"/>
          </p:nvPr>
        </p:nvSpPr>
        <p:spPr bwMode="auto">
          <a:xfrm>
            <a:off x="580572" y="163513"/>
            <a:ext cx="11030857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330" name="Text Box 306"/>
          <p:cNvSpPr txBox="1">
            <a:spLocks noChangeArrowheads="1"/>
          </p:cNvSpPr>
          <p:nvPr userDrawn="1"/>
        </p:nvSpPr>
        <p:spPr bwMode="auto">
          <a:xfrm rot="5400000">
            <a:off x="-1835855" y="2368034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</a:rPr>
              <a:t>U N C    H E A L T H    C A R E    S Y S T E M </a:t>
            </a:r>
          </a:p>
        </p:txBody>
      </p:sp>
    </p:spTree>
    <p:extLst>
      <p:ext uri="{BB962C8B-B14F-4D97-AF65-F5344CB8AC3E}">
        <p14:creationId xmlns:p14="http://schemas.microsoft.com/office/powerpoint/2010/main" val="422976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1" r:id="rId8"/>
    <p:sldLayoutId id="2147483992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16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8163" indent="-1793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2pPr>
      <a:lvl3pPr marL="896938" indent="-1793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3pPr>
      <a:lvl4pPr marL="1255713" indent="-1793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4pPr>
      <a:lvl5pPr marL="1616075" indent="-1809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5pPr>
      <a:lvl6pPr marL="2073275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530475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987675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444875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725" y="342900"/>
            <a:ext cx="11258550" cy="723900"/>
          </a:xfrm>
          <a:prstGeom prst="rect">
            <a:avLst/>
          </a:prstGeom>
        </p:spPr>
        <p:txBody>
          <a:bodyPr vert="horz" lIns="0" tIns="868680" rIns="1938528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584326"/>
            <a:ext cx="11258550" cy="4676775"/>
          </a:xfrm>
          <a:prstGeom prst="rect">
            <a:avLst/>
          </a:prstGeom>
        </p:spPr>
        <p:txBody>
          <a:bodyPr vert="horz" lIns="0" tIns="73152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685800" marR="0" lvl="4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1304" y="6400970"/>
            <a:ext cx="5922221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9525" algn="l">
              <a:tabLst/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dirty="0"/>
              <a:t>Modify with Insert &gt; Header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6400970"/>
            <a:ext cx="424392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algn="l"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5D300FB-C47F-BA4E-A67A-042C3A7A6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EE6E4-ED9E-C34A-BAFF-47DECD28E2BC}"/>
              </a:ext>
            </a:extLst>
          </p:cNvPr>
          <p:cNvSpPr txBox="1"/>
          <p:nvPr userDrawn="1"/>
        </p:nvSpPr>
        <p:spPr>
          <a:xfrm>
            <a:off x="10228984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277135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  <p:sldLayoutId id="2147484012" r:id="rId19"/>
    <p:sldLayoutId id="2147484013" r:id="rId20"/>
    <p:sldLayoutId id="2147484014" r:id="rId21"/>
    <p:sldLayoutId id="2147484015" r:id="rId22"/>
    <p:sldLayoutId id="2147484016" r:id="rId23"/>
    <p:sldLayoutId id="2147484017" r:id="rId24"/>
    <p:sldLayoutId id="2147484018" r:id="rId25"/>
    <p:sldLayoutId id="2147484019" r:id="rId26"/>
    <p:sldLayoutId id="2147484020" r:id="rId27"/>
    <p:sldLayoutId id="2147484021" r:id="rId28"/>
    <p:sldLayoutId id="2147484022" r:id="rId29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i="0" kern="1200">
          <a:solidFill>
            <a:schemeClr val="accent2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Tx/>
        <a:buNone/>
        <a:tabLst>
          <a:tab pos="280988" algn="l"/>
        </a:tabLst>
        <a:defRPr sz="1800" b="1" i="0" kern="1200">
          <a:solidFill>
            <a:schemeClr val="accent1"/>
          </a:solidFill>
          <a:latin typeface="+mn-lt"/>
          <a:ea typeface="Corbel" charset="0"/>
          <a:cs typeface="Corbel" charset="0"/>
        </a:defRPr>
      </a:lvl2pPr>
      <a:lvl3pPr marL="228600" indent="-227013" algn="l" defTabSz="292608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3pPr>
      <a:lvl4pPr marL="457200" marR="0" indent="-228600" algn="l" defTabSz="292608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8" algn="l"/>
          <a:tab pos="585216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4pPr>
      <a:lvl5pPr marL="685800" indent="-228600" algn="l" defTabSz="292608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8" algn="l"/>
          <a:tab pos="585216" algn="l"/>
        </a:tabLst>
        <a:defRPr sz="1600" b="0" kern="1200">
          <a:solidFill>
            <a:schemeClr val="tx2"/>
          </a:solidFill>
          <a:latin typeface="+mn-lt"/>
          <a:ea typeface="Corbel" charset="0"/>
          <a:cs typeface="Corbel" charset="0"/>
        </a:defRPr>
      </a:lvl5pPr>
      <a:lvl6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6pPr>
      <a:lvl7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7pPr>
      <a:lvl8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8pPr>
      <a:lvl9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14">
          <p15:clr>
            <a:srgbClr val="F26B43"/>
          </p15:clr>
        </p15:guide>
        <p15:guide id="3" pos="294">
          <p15:clr>
            <a:srgbClr val="F26B43"/>
          </p15:clr>
        </p15:guide>
        <p15:guide id="8" pos="2541">
          <p15:clr>
            <a:srgbClr val="F26B43"/>
          </p15:clr>
        </p15:guide>
        <p15:guide id="9" pos="3757">
          <p15:clr>
            <a:srgbClr val="F26B43"/>
          </p15:clr>
        </p15:guide>
        <p15:guide id="10" pos="3840">
          <p15:clr>
            <a:srgbClr val="F26B43"/>
          </p15:clr>
        </p15:guide>
        <p15:guide id="12" pos="3930">
          <p15:clr>
            <a:srgbClr val="F26B43"/>
          </p15:clr>
        </p15:guide>
        <p15:guide id="13" pos="7386">
          <p15:clr>
            <a:srgbClr val="F26B43"/>
          </p15:clr>
        </p15:guide>
        <p15:guide id="15" pos="4966">
          <p15:clr>
            <a:srgbClr val="F26B43"/>
          </p15:clr>
        </p15:guide>
        <p15:guide id="16" pos="5139">
          <p15:clr>
            <a:srgbClr val="F26B43"/>
          </p15:clr>
        </p15:guide>
        <p15:guide id="23" orient="horz" pos="4148">
          <p15:clr>
            <a:srgbClr val="F26B43"/>
          </p15:clr>
        </p15:guide>
        <p15:guide id="24" orient="horz" pos="394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998">
          <p15:clr>
            <a:srgbClr val="F26B43"/>
          </p15:clr>
        </p15:guide>
        <p15:guide id="27" orient="horz" pos="672">
          <p15:clr>
            <a:srgbClr val="F26B43"/>
          </p15:clr>
        </p15:guide>
        <p15:guide id="31" orient="horz" pos="835">
          <p15:clr>
            <a:srgbClr val="F26B43"/>
          </p15:clr>
        </p15:guide>
        <p15:guide id="32" orient="horz" pos="40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88A48B-6D03-E743-AB8E-EC301C66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03" y="1502253"/>
            <a:ext cx="9033194" cy="5076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UNC Health COVID-19 Census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8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45520-9DC7-F34B-8725-5C7D824D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74" y="1421295"/>
            <a:ext cx="9034272" cy="5080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UNC Health observed data and updated forecast range </a:t>
            </a:r>
          </a:p>
        </p:txBody>
      </p:sp>
    </p:spTree>
    <p:extLst>
      <p:ext uri="{BB962C8B-B14F-4D97-AF65-F5344CB8AC3E}">
        <p14:creationId xmlns:p14="http://schemas.microsoft.com/office/powerpoint/2010/main" val="28556355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3yQyBilL1IvWKiwCP7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aN3ntLMkSQRjmvQ1od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NAFWGXhEq0x_KaDI5oKg"/>
</p:tagLst>
</file>

<file path=ppt/theme/theme1.xml><?xml version="1.0" encoding="utf-8"?>
<a:theme xmlns:a="http://schemas.openxmlformats.org/drawingml/2006/main" name="2_Custom Design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b="0" i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29C846F-52D6-4BF8-B47A-698C3C53FC80}" vid="{A6F64004-40D3-4930-9BD7-8F2EA8936776}"/>
    </a:ext>
  </a:extLst>
</a:theme>
</file>

<file path=ppt/theme/theme2.xml><?xml version="1.0" encoding="utf-8"?>
<a:theme xmlns:a="http://schemas.openxmlformats.org/drawingml/2006/main" name="UNC-template_Blank">
  <a:themeElements>
    <a:clrScheme name="UNC Healthcare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364D6E"/>
      </a:accent1>
      <a:accent2>
        <a:srgbClr val="6F8DB9"/>
      </a:accent2>
      <a:accent3>
        <a:srgbClr val="9DB1CF"/>
      </a:accent3>
      <a:accent4>
        <a:srgbClr val="C3CFE1"/>
      </a:accent4>
      <a:accent5>
        <a:srgbClr val="DFE5EF"/>
      </a:accent5>
      <a:accent6>
        <a:srgbClr val="FFFF66"/>
      </a:accent6>
      <a:hlink>
        <a:srgbClr val="99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4568"/>
          </a:solidFill>
        </a:ln>
      </a:spPr>
      <a:bodyPr rtlCol="0" anchor="t"/>
      <a:lstStyle>
        <a:defPPr algn="ctr">
          <a:lnSpc>
            <a:spcPct val="110000"/>
          </a:lnSpc>
          <a:spcBef>
            <a:spcPts val="100"/>
          </a:spcBef>
          <a:spcAft>
            <a:spcPts val="100"/>
          </a:spcAft>
          <a:defRPr sz="1400" b="1" cap="all" spc="100" dirty="0" smtClean="0">
            <a:solidFill>
              <a:srgbClr val="3366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NC-template 1">
        <a:dk1>
          <a:srgbClr val="000000"/>
        </a:dk1>
        <a:lt1>
          <a:srgbClr val="FFFFFF"/>
        </a:lt1>
        <a:dk2>
          <a:srgbClr val="B2B2B2"/>
        </a:dk2>
        <a:lt2>
          <a:srgbClr val="330033"/>
        </a:lt2>
        <a:accent1>
          <a:srgbClr val="CCCC99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E75C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C-template 2">
        <a:dk1>
          <a:srgbClr val="000000"/>
        </a:dk1>
        <a:lt1>
          <a:srgbClr val="FFFFFF"/>
        </a:lt1>
        <a:dk2>
          <a:srgbClr val="99CCFF"/>
        </a:dk2>
        <a:lt2>
          <a:srgbClr val="330033"/>
        </a:lt2>
        <a:accent1>
          <a:srgbClr val="CCCC99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E75C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C-template 3">
        <a:dk1>
          <a:srgbClr val="000000"/>
        </a:dk1>
        <a:lt1>
          <a:srgbClr val="FFFFFF"/>
        </a:lt1>
        <a:dk2>
          <a:srgbClr val="003366"/>
        </a:dk2>
        <a:lt2>
          <a:srgbClr val="330033"/>
        </a:lt2>
        <a:accent1>
          <a:srgbClr val="CCCC99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E75C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UNCH 1">
      <a:dk1>
        <a:srgbClr val="000000"/>
      </a:dk1>
      <a:lt1>
        <a:srgbClr val="FFFFFF"/>
      </a:lt1>
      <a:dk2>
        <a:srgbClr val="515151"/>
      </a:dk2>
      <a:lt2>
        <a:srgbClr val="FFFFFF"/>
      </a:lt2>
      <a:accent1>
        <a:srgbClr val="004163"/>
      </a:accent1>
      <a:accent2>
        <a:srgbClr val="4B9CD3"/>
      </a:accent2>
      <a:accent3>
        <a:srgbClr val="CFF000"/>
      </a:accent3>
      <a:accent4>
        <a:srgbClr val="F52CA8"/>
      </a:accent4>
      <a:accent5>
        <a:srgbClr val="89E8A2"/>
      </a:accent5>
      <a:accent6>
        <a:srgbClr val="5FD7E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73152" rIns="0" bIns="0" rtlCol="0">
        <a:normAutofit/>
      </a:bodyPr>
      <a:lstStyle>
        <a:defPPr algn="l">
          <a:defRPr sz="16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ch_ppt_16x9_200429" id="{E1065C6E-8BE6-1446-8DF7-135AD08CD9BA}" vid="{B984B1A8-ECDB-FE44-863D-472AEB6075D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7748F7B623445B3F59DE97D39AF9E" ma:contentTypeVersion="12" ma:contentTypeDescription="Create a new document." ma:contentTypeScope="" ma:versionID="e0d41c59f971d85e9e0863187f49264e">
  <xsd:schema xmlns:xsd="http://www.w3.org/2001/XMLSchema" xmlns:xs="http://www.w3.org/2001/XMLSchema" xmlns:p="http://schemas.microsoft.com/office/2006/metadata/properties" xmlns:ns2="433301fd-6327-46b0-8f07-1dd56f79d9db" xmlns:ns3="686a8f2c-bfaf-4ad7-9398-9ae773d20429" targetNamespace="http://schemas.microsoft.com/office/2006/metadata/properties" ma:root="true" ma:fieldsID="64b73e73dd61229ac6697dca3a116f96" ns2:_="" ns3:_="">
    <xsd:import namespace="433301fd-6327-46b0-8f07-1dd56f79d9db"/>
    <xsd:import namespace="686a8f2c-bfaf-4ad7-9398-9ae773d204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301fd-6327-46b0-8f07-1dd56f79d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a8f2c-bfaf-4ad7-9398-9ae773d204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F607C6-A57A-4B03-A83A-45F6327B7BA6}">
  <ds:schemaRefs>
    <ds:schemaRef ds:uri="http://purl.org/dc/terms/"/>
    <ds:schemaRef ds:uri="686a8f2c-bfaf-4ad7-9398-9ae773d2042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33301fd-6327-46b0-8f07-1dd56f79d9d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75BAB9-1744-4C14-A005-2631823F7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301fd-6327-46b0-8f07-1dd56f79d9db"/>
    <ds:schemaRef ds:uri="686a8f2c-bfaf-4ad7-9398-9ae773d20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unch_ppt_16x9_200429</Template>
  <TotalTime>7149</TotalTime>
  <Words>12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Arial Unicode MS</vt:lpstr>
      <vt:lpstr>Calibri</vt:lpstr>
      <vt:lpstr>Corbel</vt:lpstr>
      <vt:lpstr>Georgia</vt:lpstr>
      <vt:lpstr>System Font Regular</vt:lpstr>
      <vt:lpstr>Times New Roman</vt:lpstr>
      <vt:lpstr>2_Custom Design</vt:lpstr>
      <vt:lpstr>UNC-template_Blank</vt:lpstr>
      <vt:lpstr>1_Office Theme</vt:lpstr>
      <vt:lpstr>think-cell Slide</vt:lpstr>
      <vt:lpstr>UNC Health COVID-19 Census</vt:lpstr>
      <vt:lpstr>UNC Health observed data and updated forecast range </vt:lpstr>
    </vt:vector>
  </TitlesOfParts>
  <Manager/>
  <Company>UNC Health Care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 Health</dc:title>
  <dc:subject/>
  <dc:creator>Armstrong, Amy</dc:creator>
  <cp:keywords/>
  <dc:description/>
  <cp:lastModifiedBy>Zamierowski, Alyssa</cp:lastModifiedBy>
  <cp:revision>202</cp:revision>
  <cp:lastPrinted>2021-02-10T13:30:29Z</cp:lastPrinted>
  <dcterms:created xsi:type="dcterms:W3CDTF">2020-05-04T13:11:46Z</dcterms:created>
  <dcterms:modified xsi:type="dcterms:W3CDTF">2021-10-01T16:51:29Z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0x010100DA57748F7B623445B3F59DE97D39AF9E</vt:lpwstr>
  </property>
</Properties>
</file>