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407" r:id="rId5"/>
    <p:sldId id="469" r:id="rId6"/>
    <p:sldId id="495" r:id="rId7"/>
    <p:sldId id="471" r:id="rId8"/>
    <p:sldId id="473" r:id="rId9"/>
    <p:sldId id="497" r:id="rId10"/>
    <p:sldId id="482" r:id="rId11"/>
    <p:sldId id="499" r:id="rId12"/>
    <p:sldId id="498" r:id="rId13"/>
    <p:sldId id="50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ner, John F" initials="BJF" lastIdx="1" clrIdx="0">
    <p:extLst>
      <p:ext uri="{19B8F6BF-5375-455C-9EA6-DF929625EA0E}">
        <p15:presenceInfo xmlns:p15="http://schemas.microsoft.com/office/powerpoint/2012/main" userId="S-1-5-21-344340502-4252695000-2390403120-1194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ED4"/>
    <a:srgbClr val="77AFD1"/>
    <a:srgbClr val="15294B"/>
    <a:srgbClr val="13294B"/>
    <a:srgbClr val="0E2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330"/>
  </p:normalViewPr>
  <p:slideViewPr>
    <p:cSldViewPr snapToGrid="0">
      <p:cViewPr varScale="1">
        <p:scale>
          <a:sx n="114" d="100"/>
          <a:sy n="114" d="100"/>
        </p:scale>
        <p:origin x="1386" y="10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92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5A103-1714-8D4B-9B51-7287667A5C3B}"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A2324F79-7076-A840-8280-B627703587DC}">
      <dgm:prSet phldrT="[Text]" custT="1"/>
      <dgm:spPr>
        <a:solidFill>
          <a:schemeClr val="bg1"/>
        </a:solidFill>
      </dgm:spPr>
      <dgm:t>
        <a:bodyPr/>
        <a:lstStyle/>
        <a:p>
          <a:pPr rtl="0"/>
          <a:endParaRPr lang="en-US" sz="1800" dirty="0"/>
        </a:p>
      </dgm:t>
    </dgm:pt>
    <dgm:pt modelId="{4B0EF197-1EC9-EC4E-B5F6-79FACEA401C6}" type="parTrans" cxnId="{0F7DEB16-F7A4-A848-99A8-3BAF5206173B}">
      <dgm:prSet/>
      <dgm:spPr/>
      <dgm:t>
        <a:bodyPr/>
        <a:lstStyle/>
        <a:p>
          <a:endParaRPr lang="en-US"/>
        </a:p>
      </dgm:t>
    </dgm:pt>
    <dgm:pt modelId="{CE828107-6ECA-0041-8320-C1E326216946}" type="sibTrans" cxnId="{0F7DEB16-F7A4-A848-99A8-3BAF5206173B}">
      <dgm:prSet/>
      <dgm:spPr/>
      <dgm:t>
        <a:bodyPr/>
        <a:lstStyle/>
        <a:p>
          <a:endParaRPr lang="en-US"/>
        </a:p>
      </dgm:t>
    </dgm:pt>
    <dgm:pt modelId="{7F728514-8618-CF4B-837A-62E73D964AE9}">
      <dgm:prSet phldrT="[Text]"/>
      <dgm:spPr>
        <a:solidFill>
          <a:srgbClr val="90BAE4"/>
        </a:solidFill>
        <a:ln>
          <a:solidFill>
            <a:schemeClr val="accent1">
              <a:lumMod val="50000"/>
            </a:schemeClr>
          </a:solidFill>
        </a:ln>
      </dgm:spPr>
      <dgm:t>
        <a:bodyPr/>
        <a:lstStyle/>
        <a:p>
          <a:pPr rtl="0"/>
          <a:r>
            <a:rPr lang="en-US" dirty="0"/>
            <a:t>Athletic Director/ </a:t>
          </a:r>
        </a:p>
        <a:p>
          <a:pPr rtl="0"/>
          <a:r>
            <a:rPr lang="en-US" dirty="0"/>
            <a:t>Athletic Staff </a:t>
          </a:r>
        </a:p>
      </dgm:t>
    </dgm:pt>
    <dgm:pt modelId="{99EB99C9-2B71-714A-A82D-4AE3A5A49D93}" type="parTrans" cxnId="{0B808674-2E4B-944B-B805-232E64CA5D74}">
      <dgm:prSet/>
      <dgm:spPr/>
      <dgm:t>
        <a:bodyPr/>
        <a:lstStyle/>
        <a:p>
          <a:endParaRPr lang="en-US"/>
        </a:p>
      </dgm:t>
    </dgm:pt>
    <dgm:pt modelId="{045DB270-FB2D-C64D-B3C6-79EC951640AA}" type="sibTrans" cxnId="{0B808674-2E4B-944B-B805-232E64CA5D74}">
      <dgm:prSet/>
      <dgm:spPr>
        <a:noFill/>
        <a:ln>
          <a:solidFill>
            <a:schemeClr val="accent1">
              <a:lumMod val="50000"/>
            </a:schemeClr>
          </a:solidFill>
        </a:ln>
      </dgm:spPr>
      <dgm:t>
        <a:bodyPr/>
        <a:lstStyle/>
        <a:p>
          <a:endParaRPr lang="en-US"/>
        </a:p>
      </dgm:t>
    </dgm:pt>
    <dgm:pt modelId="{9A71E119-02D4-7347-9F29-56C7C575B7AF}">
      <dgm:prSet phldrT="[Text]"/>
      <dgm:spPr>
        <a:solidFill>
          <a:schemeClr val="accent1">
            <a:lumMod val="50000"/>
          </a:schemeClr>
        </a:solidFill>
        <a:ln>
          <a:solidFill>
            <a:srgbClr val="90BAE4"/>
          </a:solidFill>
        </a:ln>
      </dgm:spPr>
      <dgm:t>
        <a:bodyPr/>
        <a:lstStyle/>
        <a:p>
          <a:pPr rtl="0"/>
          <a:r>
            <a:rPr lang="en-US" dirty="0"/>
            <a:t>Athletic Teams</a:t>
          </a:r>
        </a:p>
      </dgm:t>
    </dgm:pt>
    <dgm:pt modelId="{B884414A-E8A0-2B4F-AD40-2334EE259644}" type="parTrans" cxnId="{4B08968C-0F6D-754E-B6E4-D643540D9279}">
      <dgm:prSet/>
      <dgm:spPr/>
      <dgm:t>
        <a:bodyPr/>
        <a:lstStyle/>
        <a:p>
          <a:endParaRPr lang="en-US"/>
        </a:p>
      </dgm:t>
    </dgm:pt>
    <dgm:pt modelId="{9A3E3731-9ACD-F547-8291-DFBC3CEC6A30}" type="sibTrans" cxnId="{4B08968C-0F6D-754E-B6E4-D643540D9279}">
      <dgm:prSet/>
      <dgm:spPr>
        <a:noFill/>
        <a:ln>
          <a:solidFill>
            <a:schemeClr val="accent1">
              <a:lumMod val="50000"/>
            </a:schemeClr>
          </a:solidFill>
        </a:ln>
      </dgm:spPr>
      <dgm:t>
        <a:bodyPr/>
        <a:lstStyle/>
        <a:p>
          <a:endParaRPr lang="en-US"/>
        </a:p>
      </dgm:t>
    </dgm:pt>
    <dgm:pt modelId="{A6664A88-D74E-3847-BF27-22B63B129B71}">
      <dgm:prSet phldrT="[Text]" custT="1"/>
      <dgm:spPr>
        <a:solidFill>
          <a:srgbClr val="90BAE4"/>
        </a:solidFill>
        <a:ln>
          <a:solidFill>
            <a:schemeClr val="accent1">
              <a:lumMod val="50000"/>
            </a:schemeClr>
          </a:solidFill>
        </a:ln>
      </dgm:spPr>
      <dgm:t>
        <a:bodyPr/>
        <a:lstStyle/>
        <a:p>
          <a:pPr rtl="0"/>
          <a:r>
            <a:rPr lang="en-US" sz="450" dirty="0"/>
            <a:t>Fans/Guests/</a:t>
          </a:r>
        </a:p>
        <a:p>
          <a:pPr rtl="0"/>
          <a:r>
            <a:rPr lang="en-US" sz="500" dirty="0"/>
            <a:t>Donors</a:t>
          </a:r>
        </a:p>
      </dgm:t>
    </dgm:pt>
    <dgm:pt modelId="{2CBE3350-D2BD-1445-BC48-E9D7D3FC072B}" type="parTrans" cxnId="{8A6EC32F-CEC8-7947-9215-F188FA23875B}">
      <dgm:prSet/>
      <dgm:spPr/>
      <dgm:t>
        <a:bodyPr/>
        <a:lstStyle/>
        <a:p>
          <a:endParaRPr lang="en-US"/>
        </a:p>
      </dgm:t>
    </dgm:pt>
    <dgm:pt modelId="{9157E8AA-20B8-244D-9E57-17C5822C69F9}" type="sibTrans" cxnId="{8A6EC32F-CEC8-7947-9215-F188FA23875B}">
      <dgm:prSet/>
      <dgm:spPr>
        <a:noFill/>
        <a:ln>
          <a:solidFill>
            <a:schemeClr val="accent1">
              <a:lumMod val="50000"/>
            </a:schemeClr>
          </a:solidFill>
        </a:ln>
      </dgm:spPr>
      <dgm:t>
        <a:bodyPr/>
        <a:lstStyle/>
        <a:p>
          <a:endParaRPr lang="en-US"/>
        </a:p>
      </dgm:t>
    </dgm:pt>
    <dgm:pt modelId="{B5DD35B9-AD8E-7041-B086-ABCBD6F10D20}">
      <dgm:prSet phldrT="[Text]"/>
      <dgm:spPr>
        <a:solidFill>
          <a:schemeClr val="accent1">
            <a:lumMod val="50000"/>
          </a:schemeClr>
        </a:solidFill>
        <a:ln>
          <a:solidFill>
            <a:srgbClr val="90BAE4"/>
          </a:solidFill>
        </a:ln>
      </dgm:spPr>
      <dgm:t>
        <a:bodyPr/>
        <a:lstStyle/>
        <a:p>
          <a:pPr rtl="0"/>
          <a:r>
            <a:rPr lang="en-US" dirty="0"/>
            <a:t>Student-Athlete/</a:t>
          </a:r>
        </a:p>
        <a:p>
          <a:pPr rtl="0"/>
          <a:r>
            <a:rPr lang="en-US" dirty="0"/>
            <a:t>Family Hospitality </a:t>
          </a:r>
        </a:p>
      </dgm:t>
    </dgm:pt>
    <dgm:pt modelId="{E23EEBE6-839F-BF4F-9061-75A352EE6F43}" type="parTrans" cxnId="{74737840-7BDF-0449-8683-2A6690402D65}">
      <dgm:prSet/>
      <dgm:spPr/>
      <dgm:t>
        <a:bodyPr/>
        <a:lstStyle/>
        <a:p>
          <a:endParaRPr lang="en-US"/>
        </a:p>
      </dgm:t>
    </dgm:pt>
    <dgm:pt modelId="{3196D94C-4ED4-7343-AA72-1EC57ED0E644}" type="sibTrans" cxnId="{74737840-7BDF-0449-8683-2A6690402D65}">
      <dgm:prSet/>
      <dgm:spPr>
        <a:noFill/>
        <a:ln>
          <a:solidFill>
            <a:schemeClr val="accent1">
              <a:lumMod val="50000"/>
            </a:schemeClr>
          </a:solidFill>
        </a:ln>
      </dgm:spPr>
      <dgm:t>
        <a:bodyPr/>
        <a:lstStyle/>
        <a:p>
          <a:endParaRPr lang="en-US"/>
        </a:p>
      </dgm:t>
    </dgm:pt>
    <dgm:pt modelId="{29D507B5-21EB-DD47-B892-28C9A0B8B022}">
      <dgm:prSet/>
      <dgm:spPr>
        <a:solidFill>
          <a:schemeClr val="accent1">
            <a:lumMod val="50000"/>
          </a:schemeClr>
        </a:solidFill>
        <a:ln>
          <a:solidFill>
            <a:srgbClr val="90BAE4"/>
          </a:solidFill>
        </a:ln>
      </dgm:spPr>
      <dgm:t>
        <a:bodyPr/>
        <a:lstStyle/>
        <a:p>
          <a:pPr rtl="0"/>
          <a:r>
            <a:rPr lang="en-US" dirty="0"/>
            <a:t>Student-Athlete Development </a:t>
          </a:r>
        </a:p>
      </dgm:t>
    </dgm:pt>
    <dgm:pt modelId="{F0D92059-23D7-AA48-9991-8398783AA820}" type="parTrans" cxnId="{E07E822C-75D7-084F-974E-416266927F67}">
      <dgm:prSet/>
      <dgm:spPr/>
      <dgm:t>
        <a:bodyPr/>
        <a:lstStyle/>
        <a:p>
          <a:endParaRPr lang="en-US"/>
        </a:p>
      </dgm:t>
    </dgm:pt>
    <dgm:pt modelId="{737A34BA-B64C-5449-A5F5-564310546560}" type="sibTrans" cxnId="{E07E822C-75D7-084F-974E-416266927F67}">
      <dgm:prSet/>
      <dgm:spPr/>
      <dgm:t>
        <a:bodyPr/>
        <a:lstStyle/>
        <a:p>
          <a:endParaRPr lang="en-US"/>
        </a:p>
      </dgm:t>
    </dgm:pt>
    <dgm:pt modelId="{F17982B3-D5D3-0246-BB29-72ADA934F265}">
      <dgm:prSet/>
      <dgm:spPr>
        <a:solidFill>
          <a:srgbClr val="90BAE4"/>
        </a:solidFill>
        <a:ln>
          <a:solidFill>
            <a:schemeClr val="accent1">
              <a:lumMod val="50000"/>
            </a:schemeClr>
          </a:solidFill>
        </a:ln>
      </dgm:spPr>
      <dgm:t>
        <a:bodyPr/>
        <a:lstStyle/>
        <a:p>
          <a:pPr rtl="0"/>
          <a:r>
            <a:rPr lang="en-US" dirty="0"/>
            <a:t>Media</a:t>
          </a:r>
        </a:p>
      </dgm:t>
    </dgm:pt>
    <dgm:pt modelId="{609C0BA5-1F71-0741-B30B-91A428311EB1}" type="parTrans" cxnId="{E2AC19C0-9FF1-994A-8E02-D103DD2B61A3}">
      <dgm:prSet/>
      <dgm:spPr/>
      <dgm:t>
        <a:bodyPr/>
        <a:lstStyle/>
        <a:p>
          <a:endParaRPr lang="en-US"/>
        </a:p>
      </dgm:t>
    </dgm:pt>
    <dgm:pt modelId="{5F76BBCD-3997-414B-872F-22597C838440}" type="sibTrans" cxnId="{E2AC19C0-9FF1-994A-8E02-D103DD2B61A3}">
      <dgm:prSet/>
      <dgm:spPr/>
      <dgm:t>
        <a:bodyPr/>
        <a:lstStyle/>
        <a:p>
          <a:endParaRPr lang="en-US"/>
        </a:p>
      </dgm:t>
    </dgm:pt>
    <dgm:pt modelId="{904021EB-950D-D643-8071-FDE2D59B0326}">
      <dgm:prSet/>
      <dgm:spPr>
        <a:solidFill>
          <a:schemeClr val="accent1">
            <a:lumMod val="50000"/>
          </a:schemeClr>
        </a:solidFill>
        <a:ln>
          <a:solidFill>
            <a:srgbClr val="90BAE4"/>
          </a:solidFill>
        </a:ln>
      </dgm:spPr>
      <dgm:t>
        <a:bodyPr/>
        <a:lstStyle/>
        <a:p>
          <a:pPr rtl="0"/>
          <a:r>
            <a:rPr lang="en-US" dirty="0"/>
            <a:t>Tar Heel Sports Properties </a:t>
          </a:r>
        </a:p>
      </dgm:t>
    </dgm:pt>
    <dgm:pt modelId="{310A6CC6-9B6A-7045-8359-E8FD45F3BD6B}" type="parTrans" cxnId="{A8761A55-E476-D041-B7BA-82BD0BBFA770}">
      <dgm:prSet/>
      <dgm:spPr/>
      <dgm:t>
        <a:bodyPr/>
        <a:lstStyle/>
        <a:p>
          <a:endParaRPr lang="en-US"/>
        </a:p>
      </dgm:t>
    </dgm:pt>
    <dgm:pt modelId="{9C439EC1-C85E-F742-82F6-380C58223EB4}" type="sibTrans" cxnId="{A8761A55-E476-D041-B7BA-82BD0BBFA770}">
      <dgm:prSet/>
      <dgm:spPr/>
      <dgm:t>
        <a:bodyPr/>
        <a:lstStyle/>
        <a:p>
          <a:endParaRPr lang="en-US"/>
        </a:p>
      </dgm:t>
    </dgm:pt>
    <dgm:pt modelId="{F8CC29FF-B7E9-724C-8568-45D73DBDCD9A}">
      <dgm:prSet/>
      <dgm:spPr>
        <a:solidFill>
          <a:srgbClr val="90BAE4"/>
        </a:solidFill>
        <a:ln>
          <a:solidFill>
            <a:schemeClr val="accent1">
              <a:lumMod val="50000"/>
            </a:schemeClr>
          </a:solidFill>
        </a:ln>
      </dgm:spPr>
      <dgm:t>
        <a:bodyPr/>
        <a:lstStyle/>
        <a:p>
          <a:pPr rtl="0"/>
          <a:r>
            <a:rPr lang="en-US" dirty="0"/>
            <a:t>Rams Club</a:t>
          </a:r>
        </a:p>
      </dgm:t>
    </dgm:pt>
    <dgm:pt modelId="{C8B41F3D-5DBF-584C-8C45-6FC3FA9F5E74}" type="parTrans" cxnId="{F722E84B-9271-0446-82EC-80163E9EA67F}">
      <dgm:prSet/>
      <dgm:spPr/>
      <dgm:t>
        <a:bodyPr/>
        <a:lstStyle/>
        <a:p>
          <a:endParaRPr lang="en-US"/>
        </a:p>
      </dgm:t>
    </dgm:pt>
    <dgm:pt modelId="{8C559AF1-8D2D-2346-BE82-4C3964FB3746}" type="sibTrans" cxnId="{F722E84B-9271-0446-82EC-80163E9EA67F}">
      <dgm:prSet/>
      <dgm:spPr/>
      <dgm:t>
        <a:bodyPr/>
        <a:lstStyle/>
        <a:p>
          <a:endParaRPr lang="en-US"/>
        </a:p>
      </dgm:t>
    </dgm:pt>
    <dgm:pt modelId="{9F41DB95-BA22-5449-A13F-493B6E307921}">
      <dgm:prSet/>
      <dgm:spPr>
        <a:solidFill>
          <a:schemeClr val="accent1">
            <a:lumMod val="50000"/>
          </a:schemeClr>
        </a:solidFill>
        <a:ln>
          <a:solidFill>
            <a:srgbClr val="90BAE4"/>
          </a:solidFill>
        </a:ln>
      </dgm:spPr>
      <dgm:t>
        <a:bodyPr/>
        <a:lstStyle/>
        <a:p>
          <a:pPr rtl="0"/>
          <a:r>
            <a:rPr lang="en-US" dirty="0"/>
            <a:t>Rocky Top Hospitality</a:t>
          </a:r>
        </a:p>
      </dgm:t>
    </dgm:pt>
    <dgm:pt modelId="{56CAE791-284E-4A4F-8CA0-C45339FB80B1}" type="parTrans" cxnId="{C4E92C6A-2C2F-2146-8F56-B174D0FFAB1F}">
      <dgm:prSet/>
      <dgm:spPr/>
      <dgm:t>
        <a:bodyPr/>
        <a:lstStyle/>
        <a:p>
          <a:endParaRPr lang="en-US"/>
        </a:p>
      </dgm:t>
    </dgm:pt>
    <dgm:pt modelId="{6B759FD7-6D4C-3745-9AA0-F0AF0392C4F7}" type="sibTrans" cxnId="{C4E92C6A-2C2F-2146-8F56-B174D0FFAB1F}">
      <dgm:prSet/>
      <dgm:spPr/>
      <dgm:t>
        <a:bodyPr/>
        <a:lstStyle/>
        <a:p>
          <a:endParaRPr lang="en-US"/>
        </a:p>
      </dgm:t>
    </dgm:pt>
    <dgm:pt modelId="{5C8BE06E-380F-0847-8878-266168692D01}">
      <dgm:prSet custT="1"/>
      <dgm:spPr>
        <a:solidFill>
          <a:srgbClr val="90BAE4"/>
        </a:solidFill>
        <a:ln>
          <a:solidFill>
            <a:schemeClr val="accent1">
              <a:lumMod val="50000"/>
            </a:schemeClr>
          </a:solidFill>
        </a:ln>
      </dgm:spPr>
      <dgm:t>
        <a:bodyPr/>
        <a:lstStyle/>
        <a:p>
          <a:pPr rtl="0"/>
          <a:r>
            <a:rPr lang="en-US" sz="450" dirty="0"/>
            <a:t>Ticket Operations </a:t>
          </a:r>
        </a:p>
      </dgm:t>
    </dgm:pt>
    <dgm:pt modelId="{A5A90D99-0563-C04A-81FF-2804B3F022C6}" type="parTrans" cxnId="{9DE00DEB-BD57-F94B-9EF3-6426FC324023}">
      <dgm:prSet/>
      <dgm:spPr/>
      <dgm:t>
        <a:bodyPr/>
        <a:lstStyle/>
        <a:p>
          <a:endParaRPr lang="en-US"/>
        </a:p>
      </dgm:t>
    </dgm:pt>
    <dgm:pt modelId="{627775A1-2B64-E747-B43D-61D9CCA771CE}" type="sibTrans" cxnId="{9DE00DEB-BD57-F94B-9EF3-6426FC324023}">
      <dgm:prSet/>
      <dgm:spPr/>
      <dgm:t>
        <a:bodyPr/>
        <a:lstStyle/>
        <a:p>
          <a:endParaRPr lang="en-US"/>
        </a:p>
      </dgm:t>
    </dgm:pt>
    <dgm:pt modelId="{91AD29E2-37A0-5B4A-93BA-706F4477E041}">
      <dgm:prSet/>
      <dgm:spPr>
        <a:solidFill>
          <a:schemeClr val="accent1">
            <a:lumMod val="50000"/>
          </a:schemeClr>
        </a:solidFill>
        <a:ln>
          <a:solidFill>
            <a:srgbClr val="90BAE4"/>
          </a:solidFill>
        </a:ln>
      </dgm:spPr>
      <dgm:t>
        <a:bodyPr/>
        <a:lstStyle/>
        <a:p>
          <a:pPr rtl="0"/>
          <a:r>
            <a:rPr lang="en-US" dirty="0"/>
            <a:t>Ticket Sales</a:t>
          </a:r>
        </a:p>
      </dgm:t>
    </dgm:pt>
    <dgm:pt modelId="{80C850FC-D7A1-4645-B121-5B678E45F039}" type="parTrans" cxnId="{2AEA7B6D-0987-2E48-B41C-DBFCF4BAAB3B}">
      <dgm:prSet/>
      <dgm:spPr/>
      <dgm:t>
        <a:bodyPr/>
        <a:lstStyle/>
        <a:p>
          <a:endParaRPr lang="en-US"/>
        </a:p>
      </dgm:t>
    </dgm:pt>
    <dgm:pt modelId="{EFE9B0C7-3D90-B44C-9595-0506C387CFCD}" type="sibTrans" cxnId="{2AEA7B6D-0987-2E48-B41C-DBFCF4BAAB3B}">
      <dgm:prSet/>
      <dgm:spPr/>
      <dgm:t>
        <a:bodyPr/>
        <a:lstStyle/>
        <a:p>
          <a:endParaRPr lang="en-US"/>
        </a:p>
      </dgm:t>
    </dgm:pt>
    <dgm:pt modelId="{31F7E234-2028-324D-8841-D303134E3E99}">
      <dgm:prSet/>
      <dgm:spPr>
        <a:solidFill>
          <a:srgbClr val="90BAE4"/>
        </a:solidFill>
        <a:ln>
          <a:solidFill>
            <a:schemeClr val="accent1">
              <a:lumMod val="50000"/>
            </a:schemeClr>
          </a:solidFill>
        </a:ln>
      </dgm:spPr>
      <dgm:t>
        <a:bodyPr/>
        <a:lstStyle/>
        <a:p>
          <a:pPr rtl="0"/>
          <a:r>
            <a:rPr lang="en-US" dirty="0"/>
            <a:t>Carolina Athletics Hospitality</a:t>
          </a:r>
        </a:p>
      </dgm:t>
    </dgm:pt>
    <dgm:pt modelId="{8924B6D9-0F63-D548-B68E-C5013C1C684C}" type="parTrans" cxnId="{6E3D36C9-2D97-5F4A-A8F1-EBAAF5C30905}">
      <dgm:prSet/>
      <dgm:spPr/>
      <dgm:t>
        <a:bodyPr/>
        <a:lstStyle/>
        <a:p>
          <a:endParaRPr lang="en-US"/>
        </a:p>
      </dgm:t>
    </dgm:pt>
    <dgm:pt modelId="{226DE9B6-55EE-DD45-94C7-9635308EBBA1}" type="sibTrans" cxnId="{6E3D36C9-2D97-5F4A-A8F1-EBAAF5C30905}">
      <dgm:prSet/>
      <dgm:spPr/>
      <dgm:t>
        <a:bodyPr/>
        <a:lstStyle/>
        <a:p>
          <a:endParaRPr lang="en-US"/>
        </a:p>
      </dgm:t>
    </dgm:pt>
    <dgm:pt modelId="{AE5CDCA1-024D-554D-94DF-3A82F189E425}">
      <dgm:prSet custT="1"/>
      <dgm:spPr>
        <a:solidFill>
          <a:schemeClr val="accent1">
            <a:lumMod val="50000"/>
          </a:schemeClr>
        </a:solidFill>
        <a:ln>
          <a:solidFill>
            <a:srgbClr val="90BAE4"/>
          </a:solidFill>
        </a:ln>
      </dgm:spPr>
      <dgm:t>
        <a:bodyPr/>
        <a:lstStyle/>
        <a:p>
          <a:pPr rtl="0"/>
          <a:r>
            <a:rPr lang="en-US" sz="450" dirty="0"/>
            <a:t>Compliance </a:t>
          </a:r>
        </a:p>
      </dgm:t>
    </dgm:pt>
    <dgm:pt modelId="{59F727F6-B2BC-354D-B0AA-B84B690ED7F4}" type="parTrans" cxnId="{9C201FC1-A655-5744-A59D-68DEF639D5D4}">
      <dgm:prSet/>
      <dgm:spPr/>
      <dgm:t>
        <a:bodyPr/>
        <a:lstStyle/>
        <a:p>
          <a:endParaRPr lang="en-US"/>
        </a:p>
      </dgm:t>
    </dgm:pt>
    <dgm:pt modelId="{6E5DBC81-0001-D043-8EF6-758A9CE6CDF4}" type="sibTrans" cxnId="{9C201FC1-A655-5744-A59D-68DEF639D5D4}">
      <dgm:prSet/>
      <dgm:spPr/>
      <dgm:t>
        <a:bodyPr/>
        <a:lstStyle/>
        <a:p>
          <a:endParaRPr lang="en-US"/>
        </a:p>
      </dgm:t>
    </dgm:pt>
    <dgm:pt modelId="{372E0AC5-C34A-1B4D-8108-7FD969B5F21F}">
      <dgm:prSet/>
      <dgm:spPr>
        <a:solidFill>
          <a:srgbClr val="90BAE4"/>
        </a:solidFill>
        <a:ln>
          <a:solidFill>
            <a:schemeClr val="accent1">
              <a:lumMod val="50000"/>
            </a:schemeClr>
          </a:solidFill>
        </a:ln>
      </dgm:spPr>
      <dgm:t>
        <a:bodyPr/>
        <a:lstStyle/>
        <a:p>
          <a:pPr rtl="0"/>
          <a:r>
            <a:rPr lang="en-US" dirty="0"/>
            <a:t>ACC/NCAA</a:t>
          </a:r>
        </a:p>
      </dgm:t>
    </dgm:pt>
    <dgm:pt modelId="{DE0A561C-B915-EF4D-82D3-887788510D6C}" type="parTrans" cxnId="{3945F68A-8552-2049-8DAE-FF1CDD7FD986}">
      <dgm:prSet/>
      <dgm:spPr/>
      <dgm:t>
        <a:bodyPr/>
        <a:lstStyle/>
        <a:p>
          <a:endParaRPr lang="en-US"/>
        </a:p>
      </dgm:t>
    </dgm:pt>
    <dgm:pt modelId="{8F26E058-DE31-6D4B-8B8F-99BD53263FAE}" type="sibTrans" cxnId="{3945F68A-8552-2049-8DAE-FF1CDD7FD986}">
      <dgm:prSet/>
      <dgm:spPr/>
      <dgm:t>
        <a:bodyPr/>
        <a:lstStyle/>
        <a:p>
          <a:endParaRPr lang="en-US"/>
        </a:p>
      </dgm:t>
    </dgm:pt>
    <dgm:pt modelId="{806520B7-1217-3B4C-8108-5FDA0EAACEED}">
      <dgm:prSet custT="1"/>
      <dgm:spPr>
        <a:solidFill>
          <a:schemeClr val="accent1">
            <a:lumMod val="50000"/>
          </a:schemeClr>
        </a:solidFill>
        <a:ln>
          <a:solidFill>
            <a:srgbClr val="90BAE4"/>
          </a:solidFill>
        </a:ln>
      </dgm:spPr>
      <dgm:t>
        <a:bodyPr/>
        <a:lstStyle/>
        <a:p>
          <a:pPr rtl="0"/>
          <a:r>
            <a:rPr lang="en-US" sz="450" dirty="0"/>
            <a:t>GOHEELS Productions </a:t>
          </a:r>
        </a:p>
      </dgm:t>
    </dgm:pt>
    <dgm:pt modelId="{4AB5CAAE-00E0-DF46-9468-DFFA895E7A1C}" type="parTrans" cxnId="{7C67C9F7-7EB7-4F49-9BE1-DDB0174C7FD6}">
      <dgm:prSet/>
      <dgm:spPr/>
      <dgm:t>
        <a:bodyPr/>
        <a:lstStyle/>
        <a:p>
          <a:endParaRPr lang="en-US"/>
        </a:p>
      </dgm:t>
    </dgm:pt>
    <dgm:pt modelId="{EBF86095-16F3-AD4E-B17A-9321BC15FB72}" type="sibTrans" cxnId="{7C67C9F7-7EB7-4F49-9BE1-DDB0174C7FD6}">
      <dgm:prSet/>
      <dgm:spPr/>
      <dgm:t>
        <a:bodyPr/>
        <a:lstStyle/>
        <a:p>
          <a:endParaRPr lang="en-US"/>
        </a:p>
      </dgm:t>
    </dgm:pt>
    <dgm:pt modelId="{C383A621-9A80-2149-B5E6-43D6797CCE9A}">
      <dgm:prSet/>
      <dgm:spPr>
        <a:solidFill>
          <a:srgbClr val="90BAE4"/>
        </a:solidFill>
        <a:ln>
          <a:solidFill>
            <a:schemeClr val="accent1">
              <a:lumMod val="50000"/>
            </a:schemeClr>
          </a:solidFill>
        </a:ln>
      </dgm:spPr>
      <dgm:t>
        <a:bodyPr/>
        <a:lstStyle/>
        <a:p>
          <a:pPr rtl="0"/>
          <a:r>
            <a:rPr lang="en-US" dirty="0"/>
            <a:t>Computer Services </a:t>
          </a:r>
        </a:p>
      </dgm:t>
    </dgm:pt>
    <dgm:pt modelId="{A3B2335A-48B5-EA42-972C-B0C18474D46E}" type="parTrans" cxnId="{1B137C4F-F0E3-C54B-B0A0-6453D94AA726}">
      <dgm:prSet/>
      <dgm:spPr/>
      <dgm:t>
        <a:bodyPr/>
        <a:lstStyle/>
        <a:p>
          <a:endParaRPr lang="en-US"/>
        </a:p>
      </dgm:t>
    </dgm:pt>
    <dgm:pt modelId="{8F8E917A-635A-5347-A166-FC7DB05B735E}" type="sibTrans" cxnId="{1B137C4F-F0E3-C54B-B0A0-6453D94AA726}">
      <dgm:prSet/>
      <dgm:spPr/>
      <dgm:t>
        <a:bodyPr/>
        <a:lstStyle/>
        <a:p>
          <a:endParaRPr lang="en-US"/>
        </a:p>
      </dgm:t>
    </dgm:pt>
    <dgm:pt modelId="{9215BC81-B56E-424A-A4D5-613D23780586}">
      <dgm:prSet custT="1"/>
      <dgm:spPr>
        <a:solidFill>
          <a:schemeClr val="accent1">
            <a:lumMod val="50000"/>
          </a:schemeClr>
        </a:solidFill>
        <a:ln>
          <a:solidFill>
            <a:srgbClr val="90BAE4"/>
          </a:solidFill>
        </a:ln>
      </dgm:spPr>
      <dgm:t>
        <a:bodyPr/>
        <a:lstStyle/>
        <a:p>
          <a:pPr rtl="0"/>
          <a:r>
            <a:rPr lang="en-US" sz="450" dirty="0"/>
            <a:t>Aramark </a:t>
          </a:r>
          <a:r>
            <a:rPr lang="en-US" sz="400" dirty="0"/>
            <a:t>Concessions</a:t>
          </a:r>
        </a:p>
      </dgm:t>
    </dgm:pt>
    <dgm:pt modelId="{BA530D07-4F03-5241-BF47-34AD691E94B6}" type="parTrans" cxnId="{6913FD08-8D46-8F4D-95B8-567A2D5FD79B}">
      <dgm:prSet/>
      <dgm:spPr/>
      <dgm:t>
        <a:bodyPr/>
        <a:lstStyle/>
        <a:p>
          <a:endParaRPr lang="en-US"/>
        </a:p>
      </dgm:t>
    </dgm:pt>
    <dgm:pt modelId="{DEF682D2-C2D6-0947-BB64-D11F3B00D246}" type="sibTrans" cxnId="{6913FD08-8D46-8F4D-95B8-567A2D5FD79B}">
      <dgm:prSet/>
      <dgm:spPr/>
      <dgm:t>
        <a:bodyPr/>
        <a:lstStyle/>
        <a:p>
          <a:endParaRPr lang="en-US"/>
        </a:p>
      </dgm:t>
    </dgm:pt>
    <dgm:pt modelId="{09DB283A-1B5E-5E41-B220-5CCC2FB84B2E}">
      <dgm:prSet/>
      <dgm:spPr>
        <a:solidFill>
          <a:srgbClr val="90BAE4"/>
        </a:solidFill>
        <a:ln>
          <a:solidFill>
            <a:schemeClr val="accent1">
              <a:lumMod val="50000"/>
            </a:schemeClr>
          </a:solidFill>
        </a:ln>
      </dgm:spPr>
      <dgm:t>
        <a:bodyPr/>
        <a:lstStyle/>
        <a:p>
          <a:pPr rtl="0"/>
          <a:r>
            <a:rPr lang="en-US" dirty="0"/>
            <a:t>Sports Medicine</a:t>
          </a:r>
        </a:p>
      </dgm:t>
    </dgm:pt>
    <dgm:pt modelId="{F5304654-5134-2840-B3E1-27F46A749E8F}" type="parTrans" cxnId="{FA919F19-5F9E-0E44-BC30-CBF643E2A068}">
      <dgm:prSet/>
      <dgm:spPr/>
      <dgm:t>
        <a:bodyPr/>
        <a:lstStyle/>
        <a:p>
          <a:endParaRPr lang="en-US"/>
        </a:p>
      </dgm:t>
    </dgm:pt>
    <dgm:pt modelId="{3BCE0D9B-BD1B-B647-B9E1-82D68C737244}" type="sibTrans" cxnId="{FA919F19-5F9E-0E44-BC30-CBF643E2A068}">
      <dgm:prSet/>
      <dgm:spPr/>
      <dgm:t>
        <a:bodyPr/>
        <a:lstStyle/>
        <a:p>
          <a:endParaRPr lang="en-US"/>
        </a:p>
      </dgm:t>
    </dgm:pt>
    <dgm:pt modelId="{F1DBE522-8675-DA4B-AEEA-C6D07FC74FE1}">
      <dgm:prSet custT="1"/>
      <dgm:spPr>
        <a:solidFill>
          <a:schemeClr val="accent1">
            <a:lumMod val="50000"/>
          </a:schemeClr>
        </a:solidFill>
        <a:ln>
          <a:solidFill>
            <a:srgbClr val="90BAE4"/>
          </a:solidFill>
        </a:ln>
      </dgm:spPr>
      <dgm:t>
        <a:bodyPr/>
        <a:lstStyle/>
        <a:p>
          <a:pPr rtl="0"/>
          <a:r>
            <a:rPr lang="en-US" sz="450" dirty="0"/>
            <a:t>Marketing &amp; Promotions</a:t>
          </a:r>
        </a:p>
      </dgm:t>
    </dgm:pt>
    <dgm:pt modelId="{142C135B-DE94-3D46-8EBF-52D85F60344A}" type="parTrans" cxnId="{5F8BE155-27BA-CD4F-83C8-1729E0377241}">
      <dgm:prSet/>
      <dgm:spPr/>
      <dgm:t>
        <a:bodyPr/>
        <a:lstStyle/>
        <a:p>
          <a:endParaRPr lang="en-US"/>
        </a:p>
      </dgm:t>
    </dgm:pt>
    <dgm:pt modelId="{8E3B0EB6-50B0-0140-9B00-3DBE99603CB0}" type="sibTrans" cxnId="{5F8BE155-27BA-CD4F-83C8-1729E0377241}">
      <dgm:prSet/>
      <dgm:spPr/>
      <dgm:t>
        <a:bodyPr/>
        <a:lstStyle/>
        <a:p>
          <a:endParaRPr lang="en-US"/>
        </a:p>
      </dgm:t>
    </dgm:pt>
    <dgm:pt modelId="{8397EA85-3D2F-734D-898B-866A33807CEB}">
      <dgm:prSet custT="1"/>
      <dgm:spPr>
        <a:solidFill>
          <a:srgbClr val="90BAE4"/>
        </a:solidFill>
        <a:ln>
          <a:solidFill>
            <a:schemeClr val="accent1">
              <a:lumMod val="50000"/>
            </a:schemeClr>
          </a:solidFill>
        </a:ln>
      </dgm:spPr>
      <dgm:t>
        <a:bodyPr/>
        <a:lstStyle/>
        <a:p>
          <a:pPr rtl="0"/>
          <a:r>
            <a:rPr lang="en-US" sz="450" dirty="0"/>
            <a:t>Equipment</a:t>
          </a:r>
        </a:p>
      </dgm:t>
    </dgm:pt>
    <dgm:pt modelId="{35A6BFC4-94B0-DD4C-9088-D476D1115740}" type="parTrans" cxnId="{36FFE5D9-F97C-7042-96AF-7FD89B878F99}">
      <dgm:prSet/>
      <dgm:spPr/>
      <dgm:t>
        <a:bodyPr/>
        <a:lstStyle/>
        <a:p>
          <a:endParaRPr lang="en-US"/>
        </a:p>
      </dgm:t>
    </dgm:pt>
    <dgm:pt modelId="{A7005075-73A5-894E-B4FE-0ACFAEB8C82B}" type="sibTrans" cxnId="{36FFE5D9-F97C-7042-96AF-7FD89B878F99}">
      <dgm:prSet/>
      <dgm:spPr/>
      <dgm:t>
        <a:bodyPr/>
        <a:lstStyle/>
        <a:p>
          <a:endParaRPr lang="en-US"/>
        </a:p>
      </dgm:t>
    </dgm:pt>
    <dgm:pt modelId="{B6A1A5F4-B420-DC48-93CE-7CFD5DC2008C}">
      <dgm:prSet/>
      <dgm:spPr>
        <a:solidFill>
          <a:schemeClr val="accent1">
            <a:lumMod val="50000"/>
          </a:schemeClr>
        </a:solidFill>
        <a:ln>
          <a:solidFill>
            <a:srgbClr val="90BAE4"/>
          </a:solidFill>
        </a:ln>
      </dgm:spPr>
      <dgm:t>
        <a:bodyPr/>
        <a:lstStyle/>
        <a:p>
          <a:pPr rtl="0"/>
          <a:r>
            <a:rPr lang="en-US" dirty="0"/>
            <a:t>Facilities</a:t>
          </a:r>
        </a:p>
      </dgm:t>
    </dgm:pt>
    <dgm:pt modelId="{AD09DB07-3E1E-0E44-898C-8C3940D0F962}" type="parTrans" cxnId="{948D6D77-4591-8A49-8239-4D9F7EEE1671}">
      <dgm:prSet/>
      <dgm:spPr/>
      <dgm:t>
        <a:bodyPr/>
        <a:lstStyle/>
        <a:p>
          <a:endParaRPr lang="en-US"/>
        </a:p>
      </dgm:t>
    </dgm:pt>
    <dgm:pt modelId="{A721AE5E-23E8-E845-B17D-859970690E91}" type="sibTrans" cxnId="{948D6D77-4591-8A49-8239-4D9F7EEE1671}">
      <dgm:prSet/>
      <dgm:spPr/>
      <dgm:t>
        <a:bodyPr/>
        <a:lstStyle/>
        <a:p>
          <a:endParaRPr lang="en-US"/>
        </a:p>
      </dgm:t>
    </dgm:pt>
    <dgm:pt modelId="{4776643A-371A-EC4A-AC35-A3FE61F6E6EB}">
      <dgm:prSet/>
      <dgm:spPr>
        <a:solidFill>
          <a:srgbClr val="90BAE4"/>
        </a:solidFill>
        <a:ln>
          <a:solidFill>
            <a:schemeClr val="accent1">
              <a:lumMod val="50000"/>
            </a:schemeClr>
          </a:solidFill>
        </a:ln>
      </dgm:spPr>
      <dgm:t>
        <a:bodyPr/>
        <a:lstStyle/>
        <a:p>
          <a:pPr rtl="0"/>
          <a:r>
            <a:rPr lang="en-US" dirty="0"/>
            <a:t>EHS/Fire/Emergency Management</a:t>
          </a:r>
        </a:p>
      </dgm:t>
    </dgm:pt>
    <dgm:pt modelId="{2A60AF80-3BE1-E242-AC7A-4D9C1EE1F598}" type="parTrans" cxnId="{6A4E6543-A38C-584A-9ECD-769FC7AF5800}">
      <dgm:prSet/>
      <dgm:spPr/>
      <dgm:t>
        <a:bodyPr/>
        <a:lstStyle/>
        <a:p>
          <a:endParaRPr lang="en-US"/>
        </a:p>
      </dgm:t>
    </dgm:pt>
    <dgm:pt modelId="{A36117D1-F3C4-654E-9246-FB9A21974E34}" type="sibTrans" cxnId="{6A4E6543-A38C-584A-9ECD-769FC7AF5800}">
      <dgm:prSet/>
      <dgm:spPr/>
      <dgm:t>
        <a:bodyPr/>
        <a:lstStyle/>
        <a:p>
          <a:endParaRPr lang="en-US"/>
        </a:p>
      </dgm:t>
    </dgm:pt>
    <dgm:pt modelId="{849EF85B-0DFA-4F44-AAF9-87D6835A3B5D}">
      <dgm:prSet/>
      <dgm:spPr>
        <a:solidFill>
          <a:schemeClr val="accent1">
            <a:lumMod val="50000"/>
          </a:schemeClr>
        </a:solidFill>
        <a:ln>
          <a:solidFill>
            <a:srgbClr val="90BAE4"/>
          </a:solidFill>
        </a:ln>
      </dgm:spPr>
      <dgm:t>
        <a:bodyPr/>
        <a:lstStyle/>
        <a:p>
          <a:pPr rtl="0"/>
          <a:r>
            <a:rPr lang="en-US" dirty="0"/>
            <a:t>Show Pros</a:t>
          </a:r>
        </a:p>
      </dgm:t>
    </dgm:pt>
    <dgm:pt modelId="{7568631D-9434-C74C-8BD8-4FDA5EC31267}" type="parTrans" cxnId="{6203BA40-5B26-A04A-9F4E-BE7C6A6C8B56}">
      <dgm:prSet/>
      <dgm:spPr/>
      <dgm:t>
        <a:bodyPr/>
        <a:lstStyle/>
        <a:p>
          <a:endParaRPr lang="en-US"/>
        </a:p>
      </dgm:t>
    </dgm:pt>
    <dgm:pt modelId="{130BE202-E969-914F-A838-7B510254E792}" type="sibTrans" cxnId="{6203BA40-5B26-A04A-9F4E-BE7C6A6C8B56}">
      <dgm:prSet/>
      <dgm:spPr/>
      <dgm:t>
        <a:bodyPr/>
        <a:lstStyle/>
        <a:p>
          <a:endParaRPr lang="en-US"/>
        </a:p>
      </dgm:t>
    </dgm:pt>
    <dgm:pt modelId="{61061A91-BAD7-384E-8BEC-1CB170D62B13}">
      <dgm:prSet/>
      <dgm:spPr>
        <a:solidFill>
          <a:srgbClr val="90BAE4"/>
        </a:solidFill>
        <a:ln>
          <a:solidFill>
            <a:schemeClr val="accent1">
              <a:lumMod val="50000"/>
            </a:schemeClr>
          </a:solidFill>
        </a:ln>
      </dgm:spPr>
      <dgm:t>
        <a:bodyPr/>
        <a:lstStyle/>
        <a:p>
          <a:pPr rtl="0"/>
          <a:r>
            <a:rPr lang="en-US" dirty="0"/>
            <a:t>Visiting Teams/Officials</a:t>
          </a:r>
        </a:p>
      </dgm:t>
    </dgm:pt>
    <dgm:pt modelId="{166633D6-D848-8349-85BC-770937D02F41}" type="parTrans" cxnId="{D2F3DB25-D5B6-8E4E-9A58-1DB0BD9B8596}">
      <dgm:prSet/>
      <dgm:spPr/>
      <dgm:t>
        <a:bodyPr/>
        <a:lstStyle/>
        <a:p>
          <a:endParaRPr lang="en-US"/>
        </a:p>
      </dgm:t>
    </dgm:pt>
    <dgm:pt modelId="{4C065129-9C9B-1A4B-8C04-90E1BA4EFF61}" type="sibTrans" cxnId="{D2F3DB25-D5B6-8E4E-9A58-1DB0BD9B8596}">
      <dgm:prSet/>
      <dgm:spPr/>
      <dgm:t>
        <a:bodyPr/>
        <a:lstStyle/>
        <a:p>
          <a:endParaRPr lang="en-US"/>
        </a:p>
      </dgm:t>
    </dgm:pt>
    <dgm:pt modelId="{C23483FC-90B3-4344-8B0B-72360E1C0416}">
      <dgm:prSet/>
      <dgm:spPr>
        <a:solidFill>
          <a:schemeClr val="accent1">
            <a:lumMod val="50000"/>
          </a:schemeClr>
        </a:solidFill>
        <a:ln>
          <a:solidFill>
            <a:srgbClr val="90BAE4"/>
          </a:solidFill>
        </a:ln>
      </dgm:spPr>
      <dgm:t>
        <a:bodyPr/>
        <a:lstStyle/>
        <a:p>
          <a:pPr rtl="0"/>
          <a:r>
            <a:rPr lang="en-US" dirty="0"/>
            <a:t>Campus Leadership</a:t>
          </a:r>
        </a:p>
      </dgm:t>
    </dgm:pt>
    <dgm:pt modelId="{DE267BA2-4B08-2848-97E3-31764ABAA6B6}" type="parTrans" cxnId="{EFD9DCCC-B78F-8A41-B391-C62E08E971E9}">
      <dgm:prSet/>
      <dgm:spPr/>
      <dgm:t>
        <a:bodyPr/>
        <a:lstStyle/>
        <a:p>
          <a:endParaRPr lang="en-US"/>
        </a:p>
      </dgm:t>
    </dgm:pt>
    <dgm:pt modelId="{F8F62C1E-4346-104E-A7EC-EB98C48C4DEC}" type="sibTrans" cxnId="{EFD9DCCC-B78F-8A41-B391-C62E08E971E9}">
      <dgm:prSet/>
      <dgm:spPr/>
      <dgm:t>
        <a:bodyPr/>
        <a:lstStyle/>
        <a:p>
          <a:endParaRPr lang="en-US"/>
        </a:p>
      </dgm:t>
    </dgm:pt>
    <dgm:pt modelId="{6936819E-6EF5-F943-A217-56BEFF75004D}">
      <dgm:prSet/>
      <dgm:spPr>
        <a:solidFill>
          <a:srgbClr val="90BAE4"/>
        </a:solidFill>
        <a:ln>
          <a:solidFill>
            <a:schemeClr val="accent1">
              <a:lumMod val="50000"/>
            </a:schemeClr>
          </a:solidFill>
        </a:ln>
      </dgm:spPr>
      <dgm:t>
        <a:bodyPr/>
        <a:lstStyle/>
        <a:p>
          <a:pPr rtl="0"/>
          <a:r>
            <a:rPr lang="en-US" dirty="0"/>
            <a:t>Transportation &amp; Parking</a:t>
          </a:r>
        </a:p>
      </dgm:t>
    </dgm:pt>
    <dgm:pt modelId="{D32C8F3E-35C6-3747-B2BC-93A8CB163556}" type="parTrans" cxnId="{5F1AD1B2-42F1-2244-AC8E-74687F61ADCD}">
      <dgm:prSet/>
      <dgm:spPr/>
      <dgm:t>
        <a:bodyPr/>
        <a:lstStyle/>
        <a:p>
          <a:endParaRPr lang="en-US"/>
        </a:p>
      </dgm:t>
    </dgm:pt>
    <dgm:pt modelId="{B157F486-7FA1-5744-96E1-AA68A33FD049}" type="sibTrans" cxnId="{5F1AD1B2-42F1-2244-AC8E-74687F61ADCD}">
      <dgm:prSet/>
      <dgm:spPr/>
      <dgm:t>
        <a:bodyPr/>
        <a:lstStyle/>
        <a:p>
          <a:endParaRPr lang="en-US"/>
        </a:p>
      </dgm:t>
    </dgm:pt>
    <dgm:pt modelId="{842D063A-3CF9-7F49-ADFE-BF475E9A71EF}">
      <dgm:prSet/>
      <dgm:spPr>
        <a:solidFill>
          <a:schemeClr val="accent1">
            <a:lumMod val="50000"/>
          </a:schemeClr>
        </a:solidFill>
        <a:ln>
          <a:solidFill>
            <a:srgbClr val="90BAE4"/>
          </a:solidFill>
        </a:ln>
      </dgm:spPr>
      <dgm:t>
        <a:bodyPr/>
        <a:lstStyle/>
        <a:p>
          <a:pPr rtl="0"/>
          <a:r>
            <a:rPr lang="en-US" dirty="0"/>
            <a:t>Campus Safety</a:t>
          </a:r>
        </a:p>
      </dgm:t>
    </dgm:pt>
    <dgm:pt modelId="{1F43A6C3-650D-A244-9FE6-E7F68685BBF3}" type="parTrans" cxnId="{FF93AE4E-BCFC-654C-A38D-256EB971B5F5}">
      <dgm:prSet/>
      <dgm:spPr/>
      <dgm:t>
        <a:bodyPr/>
        <a:lstStyle/>
        <a:p>
          <a:endParaRPr lang="en-US"/>
        </a:p>
      </dgm:t>
    </dgm:pt>
    <dgm:pt modelId="{DE87C066-29D0-8641-BA57-008BF5B76B26}" type="sibTrans" cxnId="{FF93AE4E-BCFC-654C-A38D-256EB971B5F5}">
      <dgm:prSet/>
      <dgm:spPr/>
      <dgm:t>
        <a:bodyPr/>
        <a:lstStyle/>
        <a:p>
          <a:endParaRPr lang="en-US"/>
        </a:p>
      </dgm:t>
    </dgm:pt>
    <dgm:pt modelId="{4E55C21A-7BF7-A347-8E83-76FAAEA5157C}">
      <dgm:prSet/>
      <dgm:spPr>
        <a:solidFill>
          <a:srgbClr val="90BAE4"/>
        </a:solidFill>
        <a:ln>
          <a:solidFill>
            <a:schemeClr val="accent1">
              <a:lumMod val="50000"/>
            </a:schemeClr>
          </a:solidFill>
        </a:ln>
      </dgm:spPr>
      <dgm:t>
        <a:bodyPr/>
        <a:lstStyle/>
        <a:p>
          <a:pPr rtl="0"/>
          <a:r>
            <a:rPr lang="en-US" dirty="0"/>
            <a:t>Athletics Communications</a:t>
          </a:r>
        </a:p>
      </dgm:t>
    </dgm:pt>
    <dgm:pt modelId="{AE0DCAAA-7486-DC44-AA24-69EBC3D9A70B}" type="parTrans" cxnId="{99FD223B-EE2C-B248-B53A-A49A52B52A21}">
      <dgm:prSet/>
      <dgm:spPr/>
      <dgm:t>
        <a:bodyPr/>
        <a:lstStyle/>
        <a:p>
          <a:endParaRPr lang="en-US"/>
        </a:p>
      </dgm:t>
    </dgm:pt>
    <dgm:pt modelId="{6E46B9CD-4AE3-7646-AE64-336B0E685D37}" type="sibTrans" cxnId="{99FD223B-EE2C-B248-B53A-A49A52B52A21}">
      <dgm:prSet/>
      <dgm:spPr>
        <a:solidFill>
          <a:srgbClr val="B6CBE6"/>
        </a:solidFill>
      </dgm:spPr>
      <dgm:t>
        <a:bodyPr/>
        <a:lstStyle/>
        <a:p>
          <a:endParaRPr lang="en-US"/>
        </a:p>
      </dgm:t>
    </dgm:pt>
    <dgm:pt modelId="{26A6AA29-44D9-3A4F-ABC9-0FEA21A665B2}" type="pres">
      <dgm:prSet presAssocID="{FBD5A103-1714-8D4B-9B51-7287667A5C3B}" presName="Name0" presStyleCnt="0">
        <dgm:presLayoutVars>
          <dgm:chMax val="1"/>
          <dgm:dir/>
          <dgm:animLvl val="ctr"/>
          <dgm:resizeHandles val="exact"/>
        </dgm:presLayoutVars>
      </dgm:prSet>
      <dgm:spPr/>
    </dgm:pt>
    <dgm:pt modelId="{046FB20D-A249-E941-B458-D72CA053BCF4}" type="pres">
      <dgm:prSet presAssocID="{A2324F79-7076-A840-8280-B627703587DC}" presName="centerShape" presStyleLbl="node0" presStyleIdx="0" presStyleCnt="1"/>
      <dgm:spPr/>
    </dgm:pt>
    <dgm:pt modelId="{B45069A4-AA4E-9046-8496-B610746DD91F}" type="pres">
      <dgm:prSet presAssocID="{7F728514-8618-CF4B-837A-62E73D964AE9}" presName="node" presStyleLbl="node1" presStyleIdx="0" presStyleCnt="28">
        <dgm:presLayoutVars>
          <dgm:bulletEnabled val="1"/>
        </dgm:presLayoutVars>
      </dgm:prSet>
      <dgm:spPr/>
    </dgm:pt>
    <dgm:pt modelId="{F6585ECD-2497-BF48-B2DB-637F8799F591}" type="pres">
      <dgm:prSet presAssocID="{7F728514-8618-CF4B-837A-62E73D964AE9}" presName="dummy" presStyleCnt="0"/>
      <dgm:spPr/>
    </dgm:pt>
    <dgm:pt modelId="{1E06B348-D003-A74B-9F89-2208CFA762D8}" type="pres">
      <dgm:prSet presAssocID="{045DB270-FB2D-C64D-B3C6-79EC951640AA}" presName="sibTrans" presStyleLbl="sibTrans2D1" presStyleIdx="0" presStyleCnt="28"/>
      <dgm:spPr/>
    </dgm:pt>
    <dgm:pt modelId="{C343E481-E5D5-6145-B0C2-388B1F5F59AD}" type="pres">
      <dgm:prSet presAssocID="{29D507B5-21EB-DD47-B892-28C9A0B8B022}" presName="node" presStyleLbl="node1" presStyleIdx="1" presStyleCnt="28">
        <dgm:presLayoutVars>
          <dgm:bulletEnabled val="1"/>
        </dgm:presLayoutVars>
      </dgm:prSet>
      <dgm:spPr/>
    </dgm:pt>
    <dgm:pt modelId="{EB32BA52-8CA5-E444-A2DB-93A1EDE70FA6}" type="pres">
      <dgm:prSet presAssocID="{29D507B5-21EB-DD47-B892-28C9A0B8B022}" presName="dummy" presStyleCnt="0"/>
      <dgm:spPr/>
    </dgm:pt>
    <dgm:pt modelId="{86933F80-7145-E04C-A1FC-3F15907CCFB2}" type="pres">
      <dgm:prSet presAssocID="{737A34BA-B64C-5449-A5F5-564310546560}" presName="sibTrans" presStyleLbl="sibTrans2D1" presStyleIdx="1" presStyleCnt="28"/>
      <dgm:spPr/>
    </dgm:pt>
    <dgm:pt modelId="{02BEE5B2-D5CF-0342-BEE0-18FAE283EBD9}" type="pres">
      <dgm:prSet presAssocID="{F17982B3-D5D3-0246-BB29-72ADA934F265}" presName="node" presStyleLbl="node1" presStyleIdx="2" presStyleCnt="28">
        <dgm:presLayoutVars>
          <dgm:bulletEnabled val="1"/>
        </dgm:presLayoutVars>
      </dgm:prSet>
      <dgm:spPr/>
    </dgm:pt>
    <dgm:pt modelId="{EBD879EB-F516-0340-9326-5518D1BF9DF5}" type="pres">
      <dgm:prSet presAssocID="{F17982B3-D5D3-0246-BB29-72ADA934F265}" presName="dummy" presStyleCnt="0"/>
      <dgm:spPr/>
    </dgm:pt>
    <dgm:pt modelId="{683B08E4-66B8-7544-AF76-554D14932AE6}" type="pres">
      <dgm:prSet presAssocID="{5F76BBCD-3997-414B-872F-22597C838440}" presName="sibTrans" presStyleLbl="sibTrans2D1" presStyleIdx="2" presStyleCnt="28"/>
      <dgm:spPr/>
    </dgm:pt>
    <dgm:pt modelId="{58D33956-211E-164C-9424-2F4F6ADD2D5A}" type="pres">
      <dgm:prSet presAssocID="{904021EB-950D-D643-8071-FDE2D59B0326}" presName="node" presStyleLbl="node1" presStyleIdx="3" presStyleCnt="28">
        <dgm:presLayoutVars>
          <dgm:bulletEnabled val="1"/>
        </dgm:presLayoutVars>
      </dgm:prSet>
      <dgm:spPr/>
    </dgm:pt>
    <dgm:pt modelId="{A10F9688-E2E9-6948-9875-192F69B5211D}" type="pres">
      <dgm:prSet presAssocID="{904021EB-950D-D643-8071-FDE2D59B0326}" presName="dummy" presStyleCnt="0"/>
      <dgm:spPr/>
    </dgm:pt>
    <dgm:pt modelId="{4143D45D-C8A5-3843-ADB1-4A528BD827FA}" type="pres">
      <dgm:prSet presAssocID="{9C439EC1-C85E-F742-82F6-380C58223EB4}" presName="sibTrans" presStyleLbl="sibTrans2D1" presStyleIdx="3" presStyleCnt="28"/>
      <dgm:spPr/>
    </dgm:pt>
    <dgm:pt modelId="{442CD573-EF8D-3041-A3CF-52F2D9EB97DF}" type="pres">
      <dgm:prSet presAssocID="{F8CC29FF-B7E9-724C-8568-45D73DBDCD9A}" presName="node" presStyleLbl="node1" presStyleIdx="4" presStyleCnt="28">
        <dgm:presLayoutVars>
          <dgm:bulletEnabled val="1"/>
        </dgm:presLayoutVars>
      </dgm:prSet>
      <dgm:spPr/>
    </dgm:pt>
    <dgm:pt modelId="{B3AEC45D-E139-0F46-B80C-CB5E3D841C7E}" type="pres">
      <dgm:prSet presAssocID="{F8CC29FF-B7E9-724C-8568-45D73DBDCD9A}" presName="dummy" presStyleCnt="0"/>
      <dgm:spPr/>
    </dgm:pt>
    <dgm:pt modelId="{CA3A7A37-9B14-2D44-A628-C97EEB5DC4B8}" type="pres">
      <dgm:prSet presAssocID="{8C559AF1-8D2D-2346-BE82-4C3964FB3746}" presName="sibTrans" presStyleLbl="sibTrans2D1" presStyleIdx="4" presStyleCnt="28"/>
      <dgm:spPr/>
    </dgm:pt>
    <dgm:pt modelId="{0F65916D-1A53-5A42-BC03-DA36602014C3}" type="pres">
      <dgm:prSet presAssocID="{9F41DB95-BA22-5449-A13F-493B6E307921}" presName="node" presStyleLbl="node1" presStyleIdx="5" presStyleCnt="28">
        <dgm:presLayoutVars>
          <dgm:bulletEnabled val="1"/>
        </dgm:presLayoutVars>
      </dgm:prSet>
      <dgm:spPr/>
    </dgm:pt>
    <dgm:pt modelId="{24D47A1E-9A2C-3B46-B7CC-BF3C014B1998}" type="pres">
      <dgm:prSet presAssocID="{9F41DB95-BA22-5449-A13F-493B6E307921}" presName="dummy" presStyleCnt="0"/>
      <dgm:spPr/>
    </dgm:pt>
    <dgm:pt modelId="{69F133E8-B759-0A47-8B54-F4C3FBAA5724}" type="pres">
      <dgm:prSet presAssocID="{6B759FD7-6D4C-3745-9AA0-F0AF0392C4F7}" presName="sibTrans" presStyleLbl="sibTrans2D1" presStyleIdx="5" presStyleCnt="28"/>
      <dgm:spPr/>
    </dgm:pt>
    <dgm:pt modelId="{3D03F1B8-5D45-6742-9BA4-E14BB10A3C6C}" type="pres">
      <dgm:prSet presAssocID="{5C8BE06E-380F-0847-8878-266168692D01}" presName="node" presStyleLbl="node1" presStyleIdx="6" presStyleCnt="28">
        <dgm:presLayoutVars>
          <dgm:bulletEnabled val="1"/>
        </dgm:presLayoutVars>
      </dgm:prSet>
      <dgm:spPr/>
    </dgm:pt>
    <dgm:pt modelId="{BF14E5DD-E399-B641-AC13-E9D6BB4DB958}" type="pres">
      <dgm:prSet presAssocID="{5C8BE06E-380F-0847-8878-266168692D01}" presName="dummy" presStyleCnt="0"/>
      <dgm:spPr/>
    </dgm:pt>
    <dgm:pt modelId="{07EFF7D0-B147-F847-8A39-36EA247336D6}" type="pres">
      <dgm:prSet presAssocID="{627775A1-2B64-E747-B43D-61D9CCA771CE}" presName="sibTrans" presStyleLbl="sibTrans2D1" presStyleIdx="6" presStyleCnt="28"/>
      <dgm:spPr/>
    </dgm:pt>
    <dgm:pt modelId="{0297862F-98A9-A440-92A7-F5D8D145CE39}" type="pres">
      <dgm:prSet presAssocID="{91AD29E2-37A0-5B4A-93BA-706F4477E041}" presName="node" presStyleLbl="node1" presStyleIdx="7" presStyleCnt="28">
        <dgm:presLayoutVars>
          <dgm:bulletEnabled val="1"/>
        </dgm:presLayoutVars>
      </dgm:prSet>
      <dgm:spPr/>
    </dgm:pt>
    <dgm:pt modelId="{50F0F391-56B9-7E4C-B99F-98F34A1C56E6}" type="pres">
      <dgm:prSet presAssocID="{91AD29E2-37A0-5B4A-93BA-706F4477E041}" presName="dummy" presStyleCnt="0"/>
      <dgm:spPr/>
    </dgm:pt>
    <dgm:pt modelId="{7AA6ADC8-8D82-8C49-A796-CD00F8D50967}" type="pres">
      <dgm:prSet presAssocID="{EFE9B0C7-3D90-B44C-9595-0506C387CFCD}" presName="sibTrans" presStyleLbl="sibTrans2D1" presStyleIdx="7" presStyleCnt="28"/>
      <dgm:spPr/>
    </dgm:pt>
    <dgm:pt modelId="{D2BCBDAB-23BC-4A40-BDA1-FAE97CB5AC9C}" type="pres">
      <dgm:prSet presAssocID="{31F7E234-2028-324D-8841-D303134E3E99}" presName="node" presStyleLbl="node1" presStyleIdx="8" presStyleCnt="28">
        <dgm:presLayoutVars>
          <dgm:bulletEnabled val="1"/>
        </dgm:presLayoutVars>
      </dgm:prSet>
      <dgm:spPr/>
    </dgm:pt>
    <dgm:pt modelId="{D7CCCA62-8A3E-A140-AE27-503AA4A431F8}" type="pres">
      <dgm:prSet presAssocID="{31F7E234-2028-324D-8841-D303134E3E99}" presName="dummy" presStyleCnt="0"/>
      <dgm:spPr/>
    </dgm:pt>
    <dgm:pt modelId="{59A891EB-E7D3-524B-AF97-DE390319D02E}" type="pres">
      <dgm:prSet presAssocID="{226DE9B6-55EE-DD45-94C7-9635308EBBA1}" presName="sibTrans" presStyleLbl="sibTrans2D1" presStyleIdx="8" presStyleCnt="28"/>
      <dgm:spPr/>
    </dgm:pt>
    <dgm:pt modelId="{2332C3FF-995D-664F-9FC7-4D48B954A864}" type="pres">
      <dgm:prSet presAssocID="{AE5CDCA1-024D-554D-94DF-3A82F189E425}" presName="node" presStyleLbl="node1" presStyleIdx="9" presStyleCnt="28">
        <dgm:presLayoutVars>
          <dgm:bulletEnabled val="1"/>
        </dgm:presLayoutVars>
      </dgm:prSet>
      <dgm:spPr/>
    </dgm:pt>
    <dgm:pt modelId="{33F58B37-2ECA-2E4C-8242-6E363AE15057}" type="pres">
      <dgm:prSet presAssocID="{AE5CDCA1-024D-554D-94DF-3A82F189E425}" presName="dummy" presStyleCnt="0"/>
      <dgm:spPr/>
    </dgm:pt>
    <dgm:pt modelId="{F992F870-FB95-D646-8642-3C14225E67E4}" type="pres">
      <dgm:prSet presAssocID="{6E5DBC81-0001-D043-8EF6-758A9CE6CDF4}" presName="sibTrans" presStyleLbl="sibTrans2D1" presStyleIdx="9" presStyleCnt="28"/>
      <dgm:spPr/>
    </dgm:pt>
    <dgm:pt modelId="{386E3371-7AC2-0440-A87D-95D8B9BDE1BF}" type="pres">
      <dgm:prSet presAssocID="{372E0AC5-C34A-1B4D-8108-7FD969B5F21F}" presName="node" presStyleLbl="node1" presStyleIdx="10" presStyleCnt="28">
        <dgm:presLayoutVars>
          <dgm:bulletEnabled val="1"/>
        </dgm:presLayoutVars>
      </dgm:prSet>
      <dgm:spPr/>
    </dgm:pt>
    <dgm:pt modelId="{B7EB07BF-7630-5043-BA3B-4F4C90CDD3F7}" type="pres">
      <dgm:prSet presAssocID="{372E0AC5-C34A-1B4D-8108-7FD969B5F21F}" presName="dummy" presStyleCnt="0"/>
      <dgm:spPr/>
    </dgm:pt>
    <dgm:pt modelId="{29874D15-C7DA-054B-896F-E32ABD42B7ED}" type="pres">
      <dgm:prSet presAssocID="{8F26E058-DE31-6D4B-8B8F-99BD53263FAE}" presName="sibTrans" presStyleLbl="sibTrans2D1" presStyleIdx="10" presStyleCnt="28"/>
      <dgm:spPr/>
    </dgm:pt>
    <dgm:pt modelId="{48E130A9-C42C-B147-AAD7-4CA03397121A}" type="pres">
      <dgm:prSet presAssocID="{806520B7-1217-3B4C-8108-5FDA0EAACEED}" presName="node" presStyleLbl="node1" presStyleIdx="11" presStyleCnt="28">
        <dgm:presLayoutVars>
          <dgm:bulletEnabled val="1"/>
        </dgm:presLayoutVars>
      </dgm:prSet>
      <dgm:spPr/>
    </dgm:pt>
    <dgm:pt modelId="{7656F290-A83B-B042-B0E6-6F9FC26577A7}" type="pres">
      <dgm:prSet presAssocID="{806520B7-1217-3B4C-8108-5FDA0EAACEED}" presName="dummy" presStyleCnt="0"/>
      <dgm:spPr/>
    </dgm:pt>
    <dgm:pt modelId="{95805B19-5626-5746-B845-50257140ADE2}" type="pres">
      <dgm:prSet presAssocID="{EBF86095-16F3-AD4E-B17A-9321BC15FB72}" presName="sibTrans" presStyleLbl="sibTrans2D1" presStyleIdx="11" presStyleCnt="28"/>
      <dgm:spPr/>
    </dgm:pt>
    <dgm:pt modelId="{20C094C7-1443-EF4F-8C47-67EEE961C971}" type="pres">
      <dgm:prSet presAssocID="{C383A621-9A80-2149-B5E6-43D6797CCE9A}" presName="node" presStyleLbl="node1" presStyleIdx="12" presStyleCnt="28">
        <dgm:presLayoutVars>
          <dgm:bulletEnabled val="1"/>
        </dgm:presLayoutVars>
      </dgm:prSet>
      <dgm:spPr/>
    </dgm:pt>
    <dgm:pt modelId="{54964C9E-7625-C24F-83BF-31E3F954871F}" type="pres">
      <dgm:prSet presAssocID="{C383A621-9A80-2149-B5E6-43D6797CCE9A}" presName="dummy" presStyleCnt="0"/>
      <dgm:spPr/>
    </dgm:pt>
    <dgm:pt modelId="{62148916-1412-324E-889F-F236A3EE9FB1}" type="pres">
      <dgm:prSet presAssocID="{8F8E917A-635A-5347-A166-FC7DB05B735E}" presName="sibTrans" presStyleLbl="sibTrans2D1" presStyleIdx="12" presStyleCnt="28"/>
      <dgm:spPr/>
    </dgm:pt>
    <dgm:pt modelId="{9B6F730F-77FA-3C40-AD8B-C976C40E440C}" type="pres">
      <dgm:prSet presAssocID="{9215BC81-B56E-424A-A4D5-613D23780586}" presName="node" presStyleLbl="node1" presStyleIdx="13" presStyleCnt="28">
        <dgm:presLayoutVars>
          <dgm:bulletEnabled val="1"/>
        </dgm:presLayoutVars>
      </dgm:prSet>
      <dgm:spPr/>
    </dgm:pt>
    <dgm:pt modelId="{AA49DAF6-107E-DD43-B180-3ADCBAC4E6B2}" type="pres">
      <dgm:prSet presAssocID="{9215BC81-B56E-424A-A4D5-613D23780586}" presName="dummy" presStyleCnt="0"/>
      <dgm:spPr/>
    </dgm:pt>
    <dgm:pt modelId="{1592D05D-D21F-2E42-857C-F84F8B36EB49}" type="pres">
      <dgm:prSet presAssocID="{DEF682D2-C2D6-0947-BB64-D11F3B00D246}" presName="sibTrans" presStyleLbl="sibTrans2D1" presStyleIdx="13" presStyleCnt="28"/>
      <dgm:spPr/>
    </dgm:pt>
    <dgm:pt modelId="{22DBCD77-70AB-304D-AF61-0BDE8646C1A3}" type="pres">
      <dgm:prSet presAssocID="{09DB283A-1B5E-5E41-B220-5CCC2FB84B2E}" presName="node" presStyleLbl="node1" presStyleIdx="14" presStyleCnt="28">
        <dgm:presLayoutVars>
          <dgm:bulletEnabled val="1"/>
        </dgm:presLayoutVars>
      </dgm:prSet>
      <dgm:spPr/>
    </dgm:pt>
    <dgm:pt modelId="{3AB662FE-8F78-7047-8B8B-97724E8E6AF6}" type="pres">
      <dgm:prSet presAssocID="{09DB283A-1B5E-5E41-B220-5CCC2FB84B2E}" presName="dummy" presStyleCnt="0"/>
      <dgm:spPr/>
    </dgm:pt>
    <dgm:pt modelId="{814E6C62-F64F-CB47-937C-D98E49782FFF}" type="pres">
      <dgm:prSet presAssocID="{3BCE0D9B-BD1B-B647-B9E1-82D68C737244}" presName="sibTrans" presStyleLbl="sibTrans2D1" presStyleIdx="14" presStyleCnt="28"/>
      <dgm:spPr/>
    </dgm:pt>
    <dgm:pt modelId="{9721A8C9-E7F6-3E47-97E0-F885422A5A5D}" type="pres">
      <dgm:prSet presAssocID="{F1DBE522-8675-DA4B-AEEA-C6D07FC74FE1}" presName="node" presStyleLbl="node1" presStyleIdx="15" presStyleCnt="28">
        <dgm:presLayoutVars>
          <dgm:bulletEnabled val="1"/>
        </dgm:presLayoutVars>
      </dgm:prSet>
      <dgm:spPr/>
    </dgm:pt>
    <dgm:pt modelId="{645D5464-D517-F04A-9584-D26705395A67}" type="pres">
      <dgm:prSet presAssocID="{F1DBE522-8675-DA4B-AEEA-C6D07FC74FE1}" presName="dummy" presStyleCnt="0"/>
      <dgm:spPr/>
    </dgm:pt>
    <dgm:pt modelId="{6B462763-D47D-DA49-90F8-58853AD1A028}" type="pres">
      <dgm:prSet presAssocID="{8E3B0EB6-50B0-0140-9B00-3DBE99603CB0}" presName="sibTrans" presStyleLbl="sibTrans2D1" presStyleIdx="15" presStyleCnt="28"/>
      <dgm:spPr/>
    </dgm:pt>
    <dgm:pt modelId="{677F146E-3071-7449-8159-8763E0124D53}" type="pres">
      <dgm:prSet presAssocID="{8397EA85-3D2F-734D-898B-866A33807CEB}" presName="node" presStyleLbl="node1" presStyleIdx="16" presStyleCnt="28">
        <dgm:presLayoutVars>
          <dgm:bulletEnabled val="1"/>
        </dgm:presLayoutVars>
      </dgm:prSet>
      <dgm:spPr/>
    </dgm:pt>
    <dgm:pt modelId="{4C2B0C45-2874-624E-9294-048A0A33CAB4}" type="pres">
      <dgm:prSet presAssocID="{8397EA85-3D2F-734D-898B-866A33807CEB}" presName="dummy" presStyleCnt="0"/>
      <dgm:spPr/>
    </dgm:pt>
    <dgm:pt modelId="{14191CA2-55A9-6C47-BB23-17D863AA56F8}" type="pres">
      <dgm:prSet presAssocID="{A7005075-73A5-894E-B4FE-0ACFAEB8C82B}" presName="sibTrans" presStyleLbl="sibTrans2D1" presStyleIdx="16" presStyleCnt="28"/>
      <dgm:spPr/>
    </dgm:pt>
    <dgm:pt modelId="{7F6D9C0A-AD5B-774B-A116-ECB8578000E5}" type="pres">
      <dgm:prSet presAssocID="{B6A1A5F4-B420-DC48-93CE-7CFD5DC2008C}" presName="node" presStyleLbl="node1" presStyleIdx="17" presStyleCnt="28">
        <dgm:presLayoutVars>
          <dgm:bulletEnabled val="1"/>
        </dgm:presLayoutVars>
      </dgm:prSet>
      <dgm:spPr/>
    </dgm:pt>
    <dgm:pt modelId="{5BCFD4E2-6440-B54B-B7E5-3877774DA6B2}" type="pres">
      <dgm:prSet presAssocID="{B6A1A5F4-B420-DC48-93CE-7CFD5DC2008C}" presName="dummy" presStyleCnt="0"/>
      <dgm:spPr/>
    </dgm:pt>
    <dgm:pt modelId="{790AA69F-BA6E-1441-8B7D-9B3A03F6210B}" type="pres">
      <dgm:prSet presAssocID="{A721AE5E-23E8-E845-B17D-859970690E91}" presName="sibTrans" presStyleLbl="sibTrans2D1" presStyleIdx="17" presStyleCnt="28"/>
      <dgm:spPr/>
    </dgm:pt>
    <dgm:pt modelId="{3964A37B-3385-7D47-9A42-E52FA0BEA479}" type="pres">
      <dgm:prSet presAssocID="{4776643A-371A-EC4A-AC35-A3FE61F6E6EB}" presName="node" presStyleLbl="node1" presStyleIdx="18" presStyleCnt="28">
        <dgm:presLayoutVars>
          <dgm:bulletEnabled val="1"/>
        </dgm:presLayoutVars>
      </dgm:prSet>
      <dgm:spPr/>
    </dgm:pt>
    <dgm:pt modelId="{B68008AC-AA32-9243-BED7-29CC07D786F9}" type="pres">
      <dgm:prSet presAssocID="{4776643A-371A-EC4A-AC35-A3FE61F6E6EB}" presName="dummy" presStyleCnt="0"/>
      <dgm:spPr/>
    </dgm:pt>
    <dgm:pt modelId="{64F74FCC-71B8-7041-8ECF-986E26A1B40F}" type="pres">
      <dgm:prSet presAssocID="{A36117D1-F3C4-654E-9246-FB9A21974E34}" presName="sibTrans" presStyleLbl="sibTrans2D1" presStyleIdx="18" presStyleCnt="28"/>
      <dgm:spPr/>
    </dgm:pt>
    <dgm:pt modelId="{63A28DA6-300F-B448-9FDA-94EDA98BE5B4}" type="pres">
      <dgm:prSet presAssocID="{849EF85B-0DFA-4F44-AAF9-87D6835A3B5D}" presName="node" presStyleLbl="node1" presStyleIdx="19" presStyleCnt="28">
        <dgm:presLayoutVars>
          <dgm:bulletEnabled val="1"/>
        </dgm:presLayoutVars>
      </dgm:prSet>
      <dgm:spPr/>
    </dgm:pt>
    <dgm:pt modelId="{1ECDDEDD-012C-CF43-8B63-52CDF5691B92}" type="pres">
      <dgm:prSet presAssocID="{849EF85B-0DFA-4F44-AAF9-87D6835A3B5D}" presName="dummy" presStyleCnt="0"/>
      <dgm:spPr/>
    </dgm:pt>
    <dgm:pt modelId="{501BC4B6-D829-F941-9742-97D3872A87F7}" type="pres">
      <dgm:prSet presAssocID="{130BE202-E969-914F-A838-7B510254E792}" presName="sibTrans" presStyleLbl="sibTrans2D1" presStyleIdx="19" presStyleCnt="28"/>
      <dgm:spPr/>
    </dgm:pt>
    <dgm:pt modelId="{660F808B-4C6B-6540-B1A2-497D3CA5C069}" type="pres">
      <dgm:prSet presAssocID="{61061A91-BAD7-384E-8BEC-1CB170D62B13}" presName="node" presStyleLbl="node1" presStyleIdx="20" presStyleCnt="28">
        <dgm:presLayoutVars>
          <dgm:bulletEnabled val="1"/>
        </dgm:presLayoutVars>
      </dgm:prSet>
      <dgm:spPr/>
    </dgm:pt>
    <dgm:pt modelId="{1B8D8E0E-8CA4-D940-A50C-39445988F673}" type="pres">
      <dgm:prSet presAssocID="{61061A91-BAD7-384E-8BEC-1CB170D62B13}" presName="dummy" presStyleCnt="0"/>
      <dgm:spPr/>
    </dgm:pt>
    <dgm:pt modelId="{BD9A4376-85BD-514A-BA5A-A1A1C3D4C262}" type="pres">
      <dgm:prSet presAssocID="{4C065129-9C9B-1A4B-8C04-90E1BA4EFF61}" presName="sibTrans" presStyleLbl="sibTrans2D1" presStyleIdx="20" presStyleCnt="28"/>
      <dgm:spPr/>
    </dgm:pt>
    <dgm:pt modelId="{72BE6FAE-9B9A-5A41-9F96-8BEE3A839B46}" type="pres">
      <dgm:prSet presAssocID="{C23483FC-90B3-4344-8B0B-72360E1C0416}" presName="node" presStyleLbl="node1" presStyleIdx="21" presStyleCnt="28">
        <dgm:presLayoutVars>
          <dgm:bulletEnabled val="1"/>
        </dgm:presLayoutVars>
      </dgm:prSet>
      <dgm:spPr/>
    </dgm:pt>
    <dgm:pt modelId="{CEF45700-BD2A-0C49-B1E7-E80DF6C167BE}" type="pres">
      <dgm:prSet presAssocID="{C23483FC-90B3-4344-8B0B-72360E1C0416}" presName="dummy" presStyleCnt="0"/>
      <dgm:spPr/>
    </dgm:pt>
    <dgm:pt modelId="{C30087C9-8E54-0040-8528-CA014EBA8DF8}" type="pres">
      <dgm:prSet presAssocID="{F8F62C1E-4346-104E-A7EC-EB98C48C4DEC}" presName="sibTrans" presStyleLbl="sibTrans2D1" presStyleIdx="21" presStyleCnt="28"/>
      <dgm:spPr/>
    </dgm:pt>
    <dgm:pt modelId="{2A2394F4-898D-F54C-8658-0A1807629DE0}" type="pres">
      <dgm:prSet presAssocID="{6936819E-6EF5-F943-A217-56BEFF75004D}" presName="node" presStyleLbl="node1" presStyleIdx="22" presStyleCnt="28">
        <dgm:presLayoutVars>
          <dgm:bulletEnabled val="1"/>
        </dgm:presLayoutVars>
      </dgm:prSet>
      <dgm:spPr/>
    </dgm:pt>
    <dgm:pt modelId="{90749B25-E23B-AD4D-9589-9A6662CC2DEE}" type="pres">
      <dgm:prSet presAssocID="{6936819E-6EF5-F943-A217-56BEFF75004D}" presName="dummy" presStyleCnt="0"/>
      <dgm:spPr/>
    </dgm:pt>
    <dgm:pt modelId="{01A5065A-028B-6148-B770-0D87FF858135}" type="pres">
      <dgm:prSet presAssocID="{B157F486-7FA1-5744-96E1-AA68A33FD049}" presName="sibTrans" presStyleLbl="sibTrans2D1" presStyleIdx="22" presStyleCnt="28"/>
      <dgm:spPr/>
    </dgm:pt>
    <dgm:pt modelId="{C25A6480-A709-3347-8D9A-2398F82A54DF}" type="pres">
      <dgm:prSet presAssocID="{842D063A-3CF9-7F49-ADFE-BF475E9A71EF}" presName="node" presStyleLbl="node1" presStyleIdx="23" presStyleCnt="28">
        <dgm:presLayoutVars>
          <dgm:bulletEnabled val="1"/>
        </dgm:presLayoutVars>
      </dgm:prSet>
      <dgm:spPr/>
    </dgm:pt>
    <dgm:pt modelId="{CA8586AE-CFAE-624F-9083-70C34A27E992}" type="pres">
      <dgm:prSet presAssocID="{842D063A-3CF9-7F49-ADFE-BF475E9A71EF}" presName="dummy" presStyleCnt="0"/>
      <dgm:spPr/>
    </dgm:pt>
    <dgm:pt modelId="{5A026A7A-C70A-FC4B-AFB5-EA04FFA98411}" type="pres">
      <dgm:prSet presAssocID="{DE87C066-29D0-8641-BA57-008BF5B76B26}" presName="sibTrans" presStyleLbl="sibTrans2D1" presStyleIdx="23" presStyleCnt="28"/>
      <dgm:spPr/>
    </dgm:pt>
    <dgm:pt modelId="{D9224381-F7CA-5D4C-A219-70CB62CD34B5}" type="pres">
      <dgm:prSet presAssocID="{4E55C21A-7BF7-A347-8E83-76FAAEA5157C}" presName="node" presStyleLbl="node1" presStyleIdx="24" presStyleCnt="28">
        <dgm:presLayoutVars>
          <dgm:bulletEnabled val="1"/>
        </dgm:presLayoutVars>
      </dgm:prSet>
      <dgm:spPr/>
    </dgm:pt>
    <dgm:pt modelId="{458E546A-9FAF-4745-9D79-59846A3F888A}" type="pres">
      <dgm:prSet presAssocID="{4E55C21A-7BF7-A347-8E83-76FAAEA5157C}" presName="dummy" presStyleCnt="0"/>
      <dgm:spPr/>
    </dgm:pt>
    <dgm:pt modelId="{1C366FD7-0E97-544D-8863-3BA9441C4206}" type="pres">
      <dgm:prSet presAssocID="{6E46B9CD-4AE3-7646-AE64-336B0E685D37}" presName="sibTrans" presStyleLbl="sibTrans2D1" presStyleIdx="24" presStyleCnt="28"/>
      <dgm:spPr/>
    </dgm:pt>
    <dgm:pt modelId="{F5770B96-903D-AB46-9C2B-C0C5AEE5C6A8}" type="pres">
      <dgm:prSet presAssocID="{9A71E119-02D4-7347-9F29-56C7C575B7AF}" presName="node" presStyleLbl="node1" presStyleIdx="25" presStyleCnt="28">
        <dgm:presLayoutVars>
          <dgm:bulletEnabled val="1"/>
        </dgm:presLayoutVars>
      </dgm:prSet>
      <dgm:spPr/>
    </dgm:pt>
    <dgm:pt modelId="{36A85FD1-D323-6941-95A2-C6D351981E7E}" type="pres">
      <dgm:prSet presAssocID="{9A71E119-02D4-7347-9F29-56C7C575B7AF}" presName="dummy" presStyleCnt="0"/>
      <dgm:spPr/>
    </dgm:pt>
    <dgm:pt modelId="{416A5CE9-3A60-4543-BCB9-96D618CF068F}" type="pres">
      <dgm:prSet presAssocID="{9A3E3731-9ACD-F547-8291-DFBC3CEC6A30}" presName="sibTrans" presStyleLbl="sibTrans2D1" presStyleIdx="25" presStyleCnt="28"/>
      <dgm:spPr/>
    </dgm:pt>
    <dgm:pt modelId="{29B8B645-057B-D84C-A5BE-AD81117BB2CF}" type="pres">
      <dgm:prSet presAssocID="{A6664A88-D74E-3847-BF27-22B63B129B71}" presName="node" presStyleLbl="node1" presStyleIdx="26" presStyleCnt="28">
        <dgm:presLayoutVars>
          <dgm:bulletEnabled val="1"/>
        </dgm:presLayoutVars>
      </dgm:prSet>
      <dgm:spPr/>
    </dgm:pt>
    <dgm:pt modelId="{C329DA73-EF95-EC42-8B3B-60E31E25D42B}" type="pres">
      <dgm:prSet presAssocID="{A6664A88-D74E-3847-BF27-22B63B129B71}" presName="dummy" presStyleCnt="0"/>
      <dgm:spPr/>
    </dgm:pt>
    <dgm:pt modelId="{A6CEF950-4B5D-764C-AFB3-47EF53DB2F90}" type="pres">
      <dgm:prSet presAssocID="{9157E8AA-20B8-244D-9E57-17C5822C69F9}" presName="sibTrans" presStyleLbl="sibTrans2D1" presStyleIdx="26" presStyleCnt="28"/>
      <dgm:spPr/>
    </dgm:pt>
    <dgm:pt modelId="{87ACE285-226C-FD41-8C1E-BAFC4FB3EDDC}" type="pres">
      <dgm:prSet presAssocID="{B5DD35B9-AD8E-7041-B086-ABCBD6F10D20}" presName="node" presStyleLbl="node1" presStyleIdx="27" presStyleCnt="28">
        <dgm:presLayoutVars>
          <dgm:bulletEnabled val="1"/>
        </dgm:presLayoutVars>
      </dgm:prSet>
      <dgm:spPr/>
    </dgm:pt>
    <dgm:pt modelId="{39A59FC5-2FDC-6049-BAD4-46FBDF1A2E0B}" type="pres">
      <dgm:prSet presAssocID="{B5DD35B9-AD8E-7041-B086-ABCBD6F10D20}" presName="dummy" presStyleCnt="0"/>
      <dgm:spPr/>
    </dgm:pt>
    <dgm:pt modelId="{7DCD5DEC-43F9-CB4B-9798-1D72DC5E6E73}" type="pres">
      <dgm:prSet presAssocID="{3196D94C-4ED4-7343-AA72-1EC57ED0E644}" presName="sibTrans" presStyleLbl="sibTrans2D1" presStyleIdx="27" presStyleCnt="28"/>
      <dgm:spPr/>
    </dgm:pt>
  </dgm:ptLst>
  <dgm:cxnLst>
    <dgm:cxn modelId="{D2B85D05-F88B-4544-A2D9-54AA9324D791}" type="presOf" srcId="{F17982B3-D5D3-0246-BB29-72ADA934F265}" destId="{02BEE5B2-D5CF-0342-BEE0-18FAE283EBD9}" srcOrd="0" destOrd="0" presId="urn:microsoft.com/office/officeart/2005/8/layout/radial6"/>
    <dgm:cxn modelId="{6C5D6506-2687-4B78-946B-D2F1276BC092}" type="presOf" srcId="{8E3B0EB6-50B0-0140-9B00-3DBE99603CB0}" destId="{6B462763-D47D-DA49-90F8-58853AD1A028}" srcOrd="0" destOrd="0" presId="urn:microsoft.com/office/officeart/2005/8/layout/radial6"/>
    <dgm:cxn modelId="{81C9F506-0B2B-48A4-8F18-814DB02DBDCD}" type="presOf" srcId="{806520B7-1217-3B4C-8108-5FDA0EAACEED}" destId="{48E130A9-C42C-B147-AAD7-4CA03397121A}" srcOrd="0" destOrd="0" presId="urn:microsoft.com/office/officeart/2005/8/layout/radial6"/>
    <dgm:cxn modelId="{6913FD08-8D46-8F4D-95B8-567A2D5FD79B}" srcId="{A2324F79-7076-A840-8280-B627703587DC}" destId="{9215BC81-B56E-424A-A4D5-613D23780586}" srcOrd="13" destOrd="0" parTransId="{BA530D07-4F03-5241-BF47-34AD691E94B6}" sibTransId="{DEF682D2-C2D6-0947-BB64-D11F3B00D246}"/>
    <dgm:cxn modelId="{B4B2940C-ACAE-451A-B540-D9420DEC0760}" type="presOf" srcId="{3196D94C-4ED4-7343-AA72-1EC57ED0E644}" destId="{7DCD5DEC-43F9-CB4B-9798-1D72DC5E6E73}" srcOrd="0" destOrd="0" presId="urn:microsoft.com/office/officeart/2005/8/layout/radial6"/>
    <dgm:cxn modelId="{81DEEE14-D729-4783-98C4-A1454CA7BCF0}" type="presOf" srcId="{A36117D1-F3C4-654E-9246-FB9A21974E34}" destId="{64F74FCC-71B8-7041-8ECF-986E26A1B40F}" srcOrd="0" destOrd="0" presId="urn:microsoft.com/office/officeart/2005/8/layout/radial6"/>
    <dgm:cxn modelId="{0F7DEB16-F7A4-A848-99A8-3BAF5206173B}" srcId="{FBD5A103-1714-8D4B-9B51-7287667A5C3B}" destId="{A2324F79-7076-A840-8280-B627703587DC}" srcOrd="0" destOrd="0" parTransId="{4B0EF197-1EC9-EC4E-B5F6-79FACEA401C6}" sibTransId="{CE828107-6ECA-0041-8320-C1E326216946}"/>
    <dgm:cxn modelId="{FA919F19-5F9E-0E44-BC30-CBF643E2A068}" srcId="{A2324F79-7076-A840-8280-B627703587DC}" destId="{09DB283A-1B5E-5E41-B220-5CCC2FB84B2E}" srcOrd="14" destOrd="0" parTransId="{F5304654-5134-2840-B3E1-27F46A749E8F}" sibTransId="{3BCE0D9B-BD1B-B647-B9E1-82D68C737244}"/>
    <dgm:cxn modelId="{CC61C81D-4CEF-4E8F-A657-F9BA9F3DCEE5}" type="presOf" srcId="{5F76BBCD-3997-414B-872F-22597C838440}" destId="{683B08E4-66B8-7544-AF76-554D14932AE6}" srcOrd="0" destOrd="0" presId="urn:microsoft.com/office/officeart/2005/8/layout/radial6"/>
    <dgm:cxn modelId="{D2F3DB25-D5B6-8E4E-9A58-1DB0BD9B8596}" srcId="{A2324F79-7076-A840-8280-B627703587DC}" destId="{61061A91-BAD7-384E-8BEC-1CB170D62B13}" srcOrd="20" destOrd="0" parTransId="{166633D6-D848-8349-85BC-770937D02F41}" sibTransId="{4C065129-9C9B-1A4B-8C04-90E1BA4EFF61}"/>
    <dgm:cxn modelId="{00F45F27-1E2B-4F75-813D-A29FE8C430FD}" type="presOf" srcId="{372E0AC5-C34A-1B4D-8108-7FD969B5F21F}" destId="{386E3371-7AC2-0440-A87D-95D8B9BDE1BF}" srcOrd="0" destOrd="0" presId="urn:microsoft.com/office/officeart/2005/8/layout/radial6"/>
    <dgm:cxn modelId="{0B719B2B-F8F4-479A-BF67-03B4BDF3552F}" type="presOf" srcId="{AE5CDCA1-024D-554D-94DF-3A82F189E425}" destId="{2332C3FF-995D-664F-9FC7-4D48B954A864}" srcOrd="0" destOrd="0" presId="urn:microsoft.com/office/officeart/2005/8/layout/radial6"/>
    <dgm:cxn modelId="{32CAF92B-E859-4BC4-B38A-D641C3891249}" type="presOf" srcId="{5C8BE06E-380F-0847-8878-266168692D01}" destId="{3D03F1B8-5D45-6742-9BA4-E14BB10A3C6C}" srcOrd="0" destOrd="0" presId="urn:microsoft.com/office/officeart/2005/8/layout/radial6"/>
    <dgm:cxn modelId="{E07E822C-75D7-084F-974E-416266927F67}" srcId="{A2324F79-7076-A840-8280-B627703587DC}" destId="{29D507B5-21EB-DD47-B892-28C9A0B8B022}" srcOrd="1" destOrd="0" parTransId="{F0D92059-23D7-AA48-9991-8398783AA820}" sibTransId="{737A34BA-B64C-5449-A5F5-564310546560}"/>
    <dgm:cxn modelId="{8A6EC32F-CEC8-7947-9215-F188FA23875B}" srcId="{A2324F79-7076-A840-8280-B627703587DC}" destId="{A6664A88-D74E-3847-BF27-22B63B129B71}" srcOrd="26" destOrd="0" parTransId="{2CBE3350-D2BD-1445-BC48-E9D7D3FC072B}" sibTransId="{9157E8AA-20B8-244D-9E57-17C5822C69F9}"/>
    <dgm:cxn modelId="{B7A6E333-898D-4C26-A7F3-875291698BD9}" type="presOf" srcId="{627775A1-2B64-E747-B43D-61D9CCA771CE}" destId="{07EFF7D0-B147-F847-8A39-36EA247336D6}" srcOrd="0" destOrd="0" presId="urn:microsoft.com/office/officeart/2005/8/layout/radial6"/>
    <dgm:cxn modelId="{6EB62D39-3884-471D-8387-93F0CD0C6782}" type="presOf" srcId="{9A3E3731-9ACD-F547-8291-DFBC3CEC6A30}" destId="{416A5CE9-3A60-4543-BCB9-96D618CF068F}" srcOrd="0" destOrd="0" presId="urn:microsoft.com/office/officeart/2005/8/layout/radial6"/>
    <dgm:cxn modelId="{99FD223B-EE2C-B248-B53A-A49A52B52A21}" srcId="{A2324F79-7076-A840-8280-B627703587DC}" destId="{4E55C21A-7BF7-A347-8E83-76FAAEA5157C}" srcOrd="24" destOrd="0" parTransId="{AE0DCAAA-7486-DC44-AA24-69EBC3D9A70B}" sibTransId="{6E46B9CD-4AE3-7646-AE64-336B0E685D37}"/>
    <dgm:cxn modelId="{A9B1693E-12A6-40A6-92DB-8A044912DA03}" type="presOf" srcId="{130BE202-E969-914F-A838-7B510254E792}" destId="{501BC4B6-D829-F941-9742-97D3872A87F7}" srcOrd="0" destOrd="0" presId="urn:microsoft.com/office/officeart/2005/8/layout/radial6"/>
    <dgm:cxn modelId="{74737840-7BDF-0449-8683-2A6690402D65}" srcId="{A2324F79-7076-A840-8280-B627703587DC}" destId="{B5DD35B9-AD8E-7041-B086-ABCBD6F10D20}" srcOrd="27" destOrd="0" parTransId="{E23EEBE6-839F-BF4F-9061-75A352EE6F43}" sibTransId="{3196D94C-4ED4-7343-AA72-1EC57ED0E644}"/>
    <dgm:cxn modelId="{6203BA40-5B26-A04A-9F4E-BE7C6A6C8B56}" srcId="{A2324F79-7076-A840-8280-B627703587DC}" destId="{849EF85B-0DFA-4F44-AAF9-87D6835A3B5D}" srcOrd="19" destOrd="0" parTransId="{7568631D-9434-C74C-8BD8-4FDA5EC31267}" sibTransId="{130BE202-E969-914F-A838-7B510254E792}"/>
    <dgm:cxn modelId="{7DE9AC5B-A0B7-4EC9-A85A-F30F7B1E6561}" type="presOf" srcId="{B5DD35B9-AD8E-7041-B086-ABCBD6F10D20}" destId="{87ACE285-226C-FD41-8C1E-BAFC4FB3EDDC}" srcOrd="0" destOrd="0" presId="urn:microsoft.com/office/officeart/2005/8/layout/radial6"/>
    <dgm:cxn modelId="{CA9F4B5D-5FF4-4F49-B3BF-602881E4405F}" type="presOf" srcId="{226DE9B6-55EE-DD45-94C7-9635308EBBA1}" destId="{59A891EB-E7D3-524B-AF97-DE390319D02E}" srcOrd="0" destOrd="0" presId="urn:microsoft.com/office/officeart/2005/8/layout/radial6"/>
    <dgm:cxn modelId="{AB2D5542-DC43-4200-B3FD-EDBF24D2DCF9}" type="presOf" srcId="{B6A1A5F4-B420-DC48-93CE-7CFD5DC2008C}" destId="{7F6D9C0A-AD5B-774B-A116-ECB8578000E5}" srcOrd="0" destOrd="0" presId="urn:microsoft.com/office/officeart/2005/8/layout/radial6"/>
    <dgm:cxn modelId="{653B9C62-447C-468B-B79C-C022EE35384D}" type="presOf" srcId="{3BCE0D9B-BD1B-B647-B9E1-82D68C737244}" destId="{814E6C62-F64F-CB47-937C-D98E49782FFF}" srcOrd="0" destOrd="0" presId="urn:microsoft.com/office/officeart/2005/8/layout/radial6"/>
    <dgm:cxn modelId="{6A4E6543-A38C-584A-9ECD-769FC7AF5800}" srcId="{A2324F79-7076-A840-8280-B627703587DC}" destId="{4776643A-371A-EC4A-AC35-A3FE61F6E6EB}" srcOrd="18" destOrd="0" parTransId="{2A60AF80-3BE1-E242-AC7A-4D9C1EE1F598}" sibTransId="{A36117D1-F3C4-654E-9246-FB9A21974E34}"/>
    <dgm:cxn modelId="{7E0B7144-B351-4356-9C0C-66E34A6251CD}" type="presOf" srcId="{8F8E917A-635A-5347-A166-FC7DB05B735E}" destId="{62148916-1412-324E-889F-F236A3EE9FB1}" srcOrd="0" destOrd="0" presId="urn:microsoft.com/office/officeart/2005/8/layout/radial6"/>
    <dgm:cxn modelId="{1676BE69-9198-4BDF-B99A-2AF6EDD66C28}" type="presOf" srcId="{A2324F79-7076-A840-8280-B627703587DC}" destId="{046FB20D-A249-E941-B458-D72CA053BCF4}" srcOrd="0" destOrd="0" presId="urn:microsoft.com/office/officeart/2005/8/layout/radial6"/>
    <dgm:cxn modelId="{C4E92C6A-2C2F-2146-8F56-B174D0FFAB1F}" srcId="{A2324F79-7076-A840-8280-B627703587DC}" destId="{9F41DB95-BA22-5449-A13F-493B6E307921}" srcOrd="5" destOrd="0" parTransId="{56CAE791-284E-4A4F-8CA0-C45339FB80B1}" sibTransId="{6B759FD7-6D4C-3745-9AA0-F0AF0392C4F7}"/>
    <dgm:cxn modelId="{F722E84B-9271-0446-82EC-80163E9EA67F}" srcId="{A2324F79-7076-A840-8280-B627703587DC}" destId="{F8CC29FF-B7E9-724C-8568-45D73DBDCD9A}" srcOrd="4" destOrd="0" parTransId="{C8B41F3D-5DBF-584C-8C45-6FC3FA9F5E74}" sibTransId="{8C559AF1-8D2D-2346-BE82-4C3964FB3746}"/>
    <dgm:cxn modelId="{2AEA7B6D-0987-2E48-B41C-DBFCF4BAAB3B}" srcId="{A2324F79-7076-A840-8280-B627703587DC}" destId="{91AD29E2-37A0-5B4A-93BA-706F4477E041}" srcOrd="7" destOrd="0" parTransId="{80C850FC-D7A1-4645-B121-5B678E45F039}" sibTransId="{EFE9B0C7-3D90-B44C-9595-0506C387CFCD}"/>
    <dgm:cxn modelId="{FF93AE4E-BCFC-654C-A38D-256EB971B5F5}" srcId="{A2324F79-7076-A840-8280-B627703587DC}" destId="{842D063A-3CF9-7F49-ADFE-BF475E9A71EF}" srcOrd="23" destOrd="0" parTransId="{1F43A6C3-650D-A244-9FE6-E7F68685BBF3}" sibTransId="{DE87C066-29D0-8641-BA57-008BF5B76B26}"/>
    <dgm:cxn modelId="{1B137C4F-F0E3-C54B-B0A0-6453D94AA726}" srcId="{A2324F79-7076-A840-8280-B627703587DC}" destId="{C383A621-9A80-2149-B5E6-43D6797CCE9A}" srcOrd="12" destOrd="0" parTransId="{A3B2335A-48B5-EA42-972C-B0C18474D46E}" sibTransId="{8F8E917A-635A-5347-A166-FC7DB05B735E}"/>
    <dgm:cxn modelId="{78090852-12F8-4AA7-A9E1-67A6486C0AA4}" type="presOf" srcId="{6E5DBC81-0001-D043-8EF6-758A9CE6CDF4}" destId="{F992F870-FB95-D646-8642-3C14225E67E4}" srcOrd="0" destOrd="0" presId="urn:microsoft.com/office/officeart/2005/8/layout/radial6"/>
    <dgm:cxn modelId="{47CD7C53-9944-47B3-90A7-B2231890A927}" type="presOf" srcId="{F1DBE522-8675-DA4B-AEEA-C6D07FC74FE1}" destId="{9721A8C9-E7F6-3E47-97E0-F885422A5A5D}" srcOrd="0" destOrd="0" presId="urn:microsoft.com/office/officeart/2005/8/layout/radial6"/>
    <dgm:cxn modelId="{A70B7454-12B1-4C37-8158-195BC8D0C6A7}" type="presOf" srcId="{EFE9B0C7-3D90-B44C-9595-0506C387CFCD}" destId="{7AA6ADC8-8D82-8C49-A796-CD00F8D50967}" srcOrd="0" destOrd="0" presId="urn:microsoft.com/office/officeart/2005/8/layout/radial6"/>
    <dgm:cxn modelId="{0B808674-2E4B-944B-B805-232E64CA5D74}" srcId="{A2324F79-7076-A840-8280-B627703587DC}" destId="{7F728514-8618-CF4B-837A-62E73D964AE9}" srcOrd="0" destOrd="0" parTransId="{99EB99C9-2B71-714A-A82D-4AE3A5A49D93}" sibTransId="{045DB270-FB2D-C64D-B3C6-79EC951640AA}"/>
    <dgm:cxn modelId="{D7719E54-F375-4589-A707-017B027C3EB4}" type="presOf" srcId="{9157E8AA-20B8-244D-9E57-17C5822C69F9}" destId="{A6CEF950-4B5D-764C-AFB3-47EF53DB2F90}" srcOrd="0" destOrd="0" presId="urn:microsoft.com/office/officeart/2005/8/layout/radial6"/>
    <dgm:cxn modelId="{0D31B754-5805-4DCB-87A0-5849876FB3DB}" type="presOf" srcId="{9C439EC1-C85E-F742-82F6-380C58223EB4}" destId="{4143D45D-C8A5-3843-ADB1-4A528BD827FA}" srcOrd="0" destOrd="0" presId="urn:microsoft.com/office/officeart/2005/8/layout/radial6"/>
    <dgm:cxn modelId="{A8761A55-E476-D041-B7BA-82BD0BBFA770}" srcId="{A2324F79-7076-A840-8280-B627703587DC}" destId="{904021EB-950D-D643-8071-FDE2D59B0326}" srcOrd="3" destOrd="0" parTransId="{310A6CC6-9B6A-7045-8359-E8FD45F3BD6B}" sibTransId="{9C439EC1-C85E-F742-82F6-380C58223EB4}"/>
    <dgm:cxn modelId="{D4D84F55-A533-4C66-A91D-C577FA3E58CA}" type="presOf" srcId="{7F728514-8618-CF4B-837A-62E73D964AE9}" destId="{B45069A4-AA4E-9046-8496-B610746DD91F}" srcOrd="0" destOrd="0" presId="urn:microsoft.com/office/officeart/2005/8/layout/radial6"/>
    <dgm:cxn modelId="{5F8BE155-27BA-CD4F-83C8-1729E0377241}" srcId="{A2324F79-7076-A840-8280-B627703587DC}" destId="{F1DBE522-8675-DA4B-AEEA-C6D07FC74FE1}" srcOrd="15" destOrd="0" parTransId="{142C135B-DE94-3D46-8EBF-52D85F60344A}" sibTransId="{8E3B0EB6-50B0-0140-9B00-3DBE99603CB0}"/>
    <dgm:cxn modelId="{853C3D77-CDBF-40FE-8F43-4B7DF12EB5A5}" type="presOf" srcId="{31F7E234-2028-324D-8841-D303134E3E99}" destId="{D2BCBDAB-23BC-4A40-BDA1-FAE97CB5AC9C}" srcOrd="0" destOrd="0" presId="urn:microsoft.com/office/officeart/2005/8/layout/radial6"/>
    <dgm:cxn modelId="{948D6D77-4591-8A49-8239-4D9F7EEE1671}" srcId="{A2324F79-7076-A840-8280-B627703587DC}" destId="{B6A1A5F4-B420-DC48-93CE-7CFD5DC2008C}" srcOrd="17" destOrd="0" parTransId="{AD09DB07-3E1E-0E44-898C-8C3940D0F962}" sibTransId="{A721AE5E-23E8-E845-B17D-859970690E91}"/>
    <dgm:cxn modelId="{74BEAD77-87E2-4A01-B136-16344A05A095}" type="presOf" srcId="{6E46B9CD-4AE3-7646-AE64-336B0E685D37}" destId="{1C366FD7-0E97-544D-8863-3BA9441C4206}" srcOrd="0" destOrd="0" presId="urn:microsoft.com/office/officeart/2005/8/layout/radial6"/>
    <dgm:cxn modelId="{FA3A6858-26F8-493C-916B-18F2B31AE4B0}" type="presOf" srcId="{4E55C21A-7BF7-A347-8E83-76FAAEA5157C}" destId="{D9224381-F7CA-5D4C-A219-70CB62CD34B5}" srcOrd="0" destOrd="0" presId="urn:microsoft.com/office/officeart/2005/8/layout/radial6"/>
    <dgm:cxn modelId="{4991325A-01CC-4425-AE12-029099CABD4F}" type="presOf" srcId="{9A71E119-02D4-7347-9F29-56C7C575B7AF}" destId="{F5770B96-903D-AB46-9C2B-C0C5AEE5C6A8}" srcOrd="0" destOrd="0" presId="urn:microsoft.com/office/officeart/2005/8/layout/radial6"/>
    <dgm:cxn modelId="{B026207B-CAC6-4078-91FE-A1A1FFC1DE47}" type="presOf" srcId="{A721AE5E-23E8-E845-B17D-859970690E91}" destId="{790AA69F-BA6E-1441-8B7D-9B3A03F6210B}" srcOrd="0" destOrd="0" presId="urn:microsoft.com/office/officeart/2005/8/layout/radial6"/>
    <dgm:cxn modelId="{2D5CC47E-FB4E-468F-A160-7D556230DD74}" type="presOf" srcId="{C383A621-9A80-2149-B5E6-43D6797CCE9A}" destId="{20C094C7-1443-EF4F-8C47-67EEE961C971}" srcOrd="0" destOrd="0" presId="urn:microsoft.com/office/officeart/2005/8/layout/radial6"/>
    <dgm:cxn modelId="{019CA481-81C5-4538-8BCC-D259FB9C2FA2}" type="presOf" srcId="{F8CC29FF-B7E9-724C-8568-45D73DBDCD9A}" destId="{442CD573-EF8D-3041-A3CF-52F2D9EB97DF}" srcOrd="0" destOrd="0" presId="urn:microsoft.com/office/officeart/2005/8/layout/radial6"/>
    <dgm:cxn modelId="{7248B183-DE1F-451D-9AFA-4FEF02E3963C}" type="presOf" srcId="{6B759FD7-6D4C-3745-9AA0-F0AF0392C4F7}" destId="{69F133E8-B759-0A47-8B54-F4C3FBAA5724}" srcOrd="0" destOrd="0" presId="urn:microsoft.com/office/officeart/2005/8/layout/radial6"/>
    <dgm:cxn modelId="{29F14B84-D78A-470E-AAD4-C79DE9A886CF}" type="presOf" srcId="{849EF85B-0DFA-4F44-AAF9-87D6835A3B5D}" destId="{63A28DA6-300F-B448-9FDA-94EDA98BE5B4}" srcOrd="0" destOrd="0" presId="urn:microsoft.com/office/officeart/2005/8/layout/radial6"/>
    <dgm:cxn modelId="{26DF3E88-EB18-4DD9-848F-9944F44C66E0}" type="presOf" srcId="{B157F486-7FA1-5744-96E1-AA68A33FD049}" destId="{01A5065A-028B-6148-B770-0D87FF858135}" srcOrd="0" destOrd="0" presId="urn:microsoft.com/office/officeart/2005/8/layout/radial6"/>
    <dgm:cxn modelId="{34819F88-EDA3-443F-9F14-BD2482287AC8}" type="presOf" srcId="{DE87C066-29D0-8641-BA57-008BF5B76B26}" destId="{5A026A7A-C70A-FC4B-AFB5-EA04FFA98411}" srcOrd="0" destOrd="0" presId="urn:microsoft.com/office/officeart/2005/8/layout/radial6"/>
    <dgm:cxn modelId="{3945F68A-8552-2049-8DAE-FF1CDD7FD986}" srcId="{A2324F79-7076-A840-8280-B627703587DC}" destId="{372E0AC5-C34A-1B4D-8108-7FD969B5F21F}" srcOrd="10" destOrd="0" parTransId="{DE0A561C-B915-EF4D-82D3-887788510D6C}" sibTransId="{8F26E058-DE31-6D4B-8B8F-99BD53263FAE}"/>
    <dgm:cxn modelId="{4B08968C-0F6D-754E-B6E4-D643540D9279}" srcId="{A2324F79-7076-A840-8280-B627703587DC}" destId="{9A71E119-02D4-7347-9F29-56C7C575B7AF}" srcOrd="25" destOrd="0" parTransId="{B884414A-E8A0-2B4F-AD40-2334EE259644}" sibTransId="{9A3E3731-9ACD-F547-8291-DFBC3CEC6A30}"/>
    <dgm:cxn modelId="{A9025190-5410-4A07-B9AA-C6524AA2F6DB}" type="presOf" srcId="{4776643A-371A-EC4A-AC35-A3FE61F6E6EB}" destId="{3964A37B-3385-7D47-9A42-E52FA0BEA479}" srcOrd="0" destOrd="0" presId="urn:microsoft.com/office/officeart/2005/8/layout/radial6"/>
    <dgm:cxn modelId="{FE7E7590-6099-47F0-BD49-349C488A8086}" type="presOf" srcId="{61061A91-BAD7-384E-8BEC-1CB170D62B13}" destId="{660F808B-4C6B-6540-B1A2-497D3CA5C069}" srcOrd="0" destOrd="0" presId="urn:microsoft.com/office/officeart/2005/8/layout/radial6"/>
    <dgm:cxn modelId="{EF0BE691-36E6-46EB-BE73-9D9E0C0BCFE7}" type="presOf" srcId="{DEF682D2-C2D6-0947-BB64-D11F3B00D246}" destId="{1592D05D-D21F-2E42-857C-F84F8B36EB49}" srcOrd="0" destOrd="0" presId="urn:microsoft.com/office/officeart/2005/8/layout/radial6"/>
    <dgm:cxn modelId="{E8C27692-0C30-4EEF-BD13-AC8FAAF1AE8D}" type="presOf" srcId="{842D063A-3CF9-7F49-ADFE-BF475E9A71EF}" destId="{C25A6480-A709-3347-8D9A-2398F82A54DF}" srcOrd="0" destOrd="0" presId="urn:microsoft.com/office/officeart/2005/8/layout/radial6"/>
    <dgm:cxn modelId="{C512F493-C2BD-4944-96BC-EC7C5A57B240}" type="presOf" srcId="{C23483FC-90B3-4344-8B0B-72360E1C0416}" destId="{72BE6FAE-9B9A-5A41-9F96-8BEE3A839B46}" srcOrd="0" destOrd="0" presId="urn:microsoft.com/office/officeart/2005/8/layout/radial6"/>
    <dgm:cxn modelId="{FF534D98-AD7E-4A1D-85AA-2B2560ED7649}" type="presOf" srcId="{F8F62C1E-4346-104E-A7EC-EB98C48C4DEC}" destId="{C30087C9-8E54-0040-8528-CA014EBA8DF8}" srcOrd="0" destOrd="0" presId="urn:microsoft.com/office/officeart/2005/8/layout/radial6"/>
    <dgm:cxn modelId="{447AFA99-82A4-4B0F-B8DB-C9FC3A302216}" type="presOf" srcId="{904021EB-950D-D643-8071-FDE2D59B0326}" destId="{58D33956-211E-164C-9424-2F4F6ADD2D5A}" srcOrd="0" destOrd="0" presId="urn:microsoft.com/office/officeart/2005/8/layout/radial6"/>
    <dgm:cxn modelId="{3D477C9F-32DE-4CDB-ACE4-8F0CBB341D43}" type="presOf" srcId="{8F26E058-DE31-6D4B-8B8F-99BD53263FAE}" destId="{29874D15-C7DA-054B-896F-E32ABD42B7ED}" srcOrd="0" destOrd="0" presId="urn:microsoft.com/office/officeart/2005/8/layout/radial6"/>
    <dgm:cxn modelId="{5B9F3FAA-B6A6-4DE0-8F49-705055991A3D}" type="presOf" srcId="{A6664A88-D74E-3847-BF27-22B63B129B71}" destId="{29B8B645-057B-D84C-A5BE-AD81117BB2CF}" srcOrd="0" destOrd="0" presId="urn:microsoft.com/office/officeart/2005/8/layout/radial6"/>
    <dgm:cxn modelId="{5F1AD1B2-42F1-2244-AC8E-74687F61ADCD}" srcId="{A2324F79-7076-A840-8280-B627703587DC}" destId="{6936819E-6EF5-F943-A217-56BEFF75004D}" srcOrd="22" destOrd="0" parTransId="{D32C8F3E-35C6-3747-B2BC-93A8CB163556}" sibTransId="{B157F486-7FA1-5744-96E1-AA68A33FD049}"/>
    <dgm:cxn modelId="{36A91FB7-DBD4-4D83-B986-2424CAB8E89D}" type="presOf" srcId="{29D507B5-21EB-DD47-B892-28C9A0B8B022}" destId="{C343E481-E5D5-6145-B0C2-388B1F5F59AD}" srcOrd="0" destOrd="0" presId="urn:microsoft.com/office/officeart/2005/8/layout/radial6"/>
    <dgm:cxn modelId="{B4FCD6BB-02EE-4BA9-8C2A-7D81DD58A3E8}" type="presOf" srcId="{09DB283A-1B5E-5E41-B220-5CCC2FB84B2E}" destId="{22DBCD77-70AB-304D-AF61-0BDE8646C1A3}" srcOrd="0" destOrd="0" presId="urn:microsoft.com/office/officeart/2005/8/layout/radial6"/>
    <dgm:cxn modelId="{0D2E34BD-6B78-4251-A8A6-CBD107A9CF7D}" type="presOf" srcId="{8C559AF1-8D2D-2346-BE82-4C3964FB3746}" destId="{CA3A7A37-9B14-2D44-A628-C97EEB5DC4B8}" srcOrd="0" destOrd="0" presId="urn:microsoft.com/office/officeart/2005/8/layout/radial6"/>
    <dgm:cxn modelId="{E2AC19C0-9FF1-994A-8E02-D103DD2B61A3}" srcId="{A2324F79-7076-A840-8280-B627703587DC}" destId="{F17982B3-D5D3-0246-BB29-72ADA934F265}" srcOrd="2" destOrd="0" parTransId="{609C0BA5-1F71-0741-B30B-91A428311EB1}" sibTransId="{5F76BBCD-3997-414B-872F-22597C838440}"/>
    <dgm:cxn modelId="{9C201FC1-A655-5744-A59D-68DEF639D5D4}" srcId="{A2324F79-7076-A840-8280-B627703587DC}" destId="{AE5CDCA1-024D-554D-94DF-3A82F189E425}" srcOrd="9" destOrd="0" parTransId="{59F727F6-B2BC-354D-B0AA-B84B690ED7F4}" sibTransId="{6E5DBC81-0001-D043-8EF6-758A9CE6CDF4}"/>
    <dgm:cxn modelId="{A59824C4-92B3-4CD8-B25C-A195EF33B5DF}" type="presOf" srcId="{045DB270-FB2D-C64D-B3C6-79EC951640AA}" destId="{1E06B348-D003-A74B-9F89-2208CFA762D8}" srcOrd="0" destOrd="0" presId="urn:microsoft.com/office/officeart/2005/8/layout/radial6"/>
    <dgm:cxn modelId="{6E3D36C9-2D97-5F4A-A8F1-EBAAF5C30905}" srcId="{A2324F79-7076-A840-8280-B627703587DC}" destId="{31F7E234-2028-324D-8841-D303134E3E99}" srcOrd="8" destOrd="0" parTransId="{8924B6D9-0F63-D548-B68E-C5013C1C684C}" sibTransId="{226DE9B6-55EE-DD45-94C7-9635308EBBA1}"/>
    <dgm:cxn modelId="{714FF3C9-6F84-4900-BDD9-24AF027645F4}" type="presOf" srcId="{A7005075-73A5-894E-B4FE-0ACFAEB8C82B}" destId="{14191CA2-55A9-6C47-BB23-17D863AA56F8}" srcOrd="0" destOrd="0" presId="urn:microsoft.com/office/officeart/2005/8/layout/radial6"/>
    <dgm:cxn modelId="{EFD9DCCC-B78F-8A41-B391-C62E08E971E9}" srcId="{A2324F79-7076-A840-8280-B627703587DC}" destId="{C23483FC-90B3-4344-8B0B-72360E1C0416}" srcOrd="21" destOrd="0" parTransId="{DE267BA2-4B08-2848-97E3-31764ABAA6B6}" sibTransId="{F8F62C1E-4346-104E-A7EC-EB98C48C4DEC}"/>
    <dgm:cxn modelId="{4BC65CCF-92A1-4937-A9FE-1DEEDBFFF7F9}" type="presOf" srcId="{6936819E-6EF5-F943-A217-56BEFF75004D}" destId="{2A2394F4-898D-F54C-8658-0A1807629DE0}" srcOrd="0" destOrd="0" presId="urn:microsoft.com/office/officeart/2005/8/layout/radial6"/>
    <dgm:cxn modelId="{36FFE5D9-F97C-7042-96AF-7FD89B878F99}" srcId="{A2324F79-7076-A840-8280-B627703587DC}" destId="{8397EA85-3D2F-734D-898B-866A33807CEB}" srcOrd="16" destOrd="0" parTransId="{35A6BFC4-94B0-DD4C-9088-D476D1115740}" sibTransId="{A7005075-73A5-894E-B4FE-0ACFAEB8C82B}"/>
    <dgm:cxn modelId="{9DE00DEB-BD57-F94B-9EF3-6426FC324023}" srcId="{A2324F79-7076-A840-8280-B627703587DC}" destId="{5C8BE06E-380F-0847-8878-266168692D01}" srcOrd="6" destOrd="0" parTransId="{A5A90D99-0563-C04A-81FF-2804B3F022C6}" sibTransId="{627775A1-2B64-E747-B43D-61D9CCA771CE}"/>
    <dgm:cxn modelId="{A6FFCCED-EDDB-4E98-A0C4-1170E61C9652}" type="presOf" srcId="{9215BC81-B56E-424A-A4D5-613D23780586}" destId="{9B6F730F-77FA-3C40-AD8B-C976C40E440C}" srcOrd="0" destOrd="0" presId="urn:microsoft.com/office/officeart/2005/8/layout/radial6"/>
    <dgm:cxn modelId="{1A57FBF0-A117-4E5E-89D1-01707736C990}" type="presOf" srcId="{EBF86095-16F3-AD4E-B17A-9321BC15FB72}" destId="{95805B19-5626-5746-B845-50257140ADE2}" srcOrd="0" destOrd="0" presId="urn:microsoft.com/office/officeart/2005/8/layout/radial6"/>
    <dgm:cxn modelId="{BDD8BCF3-BA6A-48F5-BF69-38D31C4247ED}" type="presOf" srcId="{9F41DB95-BA22-5449-A13F-493B6E307921}" destId="{0F65916D-1A53-5A42-BC03-DA36602014C3}" srcOrd="0" destOrd="0" presId="urn:microsoft.com/office/officeart/2005/8/layout/radial6"/>
    <dgm:cxn modelId="{30EA8DF4-F3DC-480F-A7FC-EE4166D74E9D}" type="presOf" srcId="{737A34BA-B64C-5449-A5F5-564310546560}" destId="{86933F80-7145-E04C-A1FC-3F15907CCFB2}" srcOrd="0" destOrd="0" presId="urn:microsoft.com/office/officeart/2005/8/layout/radial6"/>
    <dgm:cxn modelId="{B3D650F5-0E14-4BCD-B6A4-C799097562A3}" type="presOf" srcId="{91AD29E2-37A0-5B4A-93BA-706F4477E041}" destId="{0297862F-98A9-A440-92A7-F5D8D145CE39}" srcOrd="0" destOrd="0" presId="urn:microsoft.com/office/officeart/2005/8/layout/radial6"/>
    <dgm:cxn modelId="{7C67C9F7-7EB7-4F49-9BE1-DDB0174C7FD6}" srcId="{A2324F79-7076-A840-8280-B627703587DC}" destId="{806520B7-1217-3B4C-8108-5FDA0EAACEED}" srcOrd="11" destOrd="0" parTransId="{4AB5CAAE-00E0-DF46-9468-DFFA895E7A1C}" sibTransId="{EBF86095-16F3-AD4E-B17A-9321BC15FB72}"/>
    <dgm:cxn modelId="{A57EEAF7-1144-425F-8871-FD04807A2124}" type="presOf" srcId="{8397EA85-3D2F-734D-898B-866A33807CEB}" destId="{677F146E-3071-7449-8159-8763E0124D53}" srcOrd="0" destOrd="0" presId="urn:microsoft.com/office/officeart/2005/8/layout/radial6"/>
    <dgm:cxn modelId="{2D59B2F9-BA37-42EB-AD65-AC711B3CB7E4}" type="presOf" srcId="{4C065129-9C9B-1A4B-8C04-90E1BA4EFF61}" destId="{BD9A4376-85BD-514A-BA5A-A1A1C3D4C262}" srcOrd="0" destOrd="0" presId="urn:microsoft.com/office/officeart/2005/8/layout/radial6"/>
    <dgm:cxn modelId="{B8A367FA-ABD3-41CF-82EF-D987C5082C7F}" type="presOf" srcId="{FBD5A103-1714-8D4B-9B51-7287667A5C3B}" destId="{26A6AA29-44D9-3A4F-ABC9-0FEA21A665B2}" srcOrd="0" destOrd="0" presId="urn:microsoft.com/office/officeart/2005/8/layout/radial6"/>
    <dgm:cxn modelId="{647633FB-96D7-453A-96D8-E377FE55E0EE}" type="presParOf" srcId="{26A6AA29-44D9-3A4F-ABC9-0FEA21A665B2}" destId="{046FB20D-A249-E941-B458-D72CA053BCF4}" srcOrd="0" destOrd="0" presId="urn:microsoft.com/office/officeart/2005/8/layout/radial6"/>
    <dgm:cxn modelId="{B5EEC530-DE6C-4F02-97F2-34CC97A85414}" type="presParOf" srcId="{26A6AA29-44D9-3A4F-ABC9-0FEA21A665B2}" destId="{B45069A4-AA4E-9046-8496-B610746DD91F}" srcOrd="1" destOrd="0" presId="urn:microsoft.com/office/officeart/2005/8/layout/radial6"/>
    <dgm:cxn modelId="{810EC35D-8ADE-4C10-8252-B04025A5FEFC}" type="presParOf" srcId="{26A6AA29-44D9-3A4F-ABC9-0FEA21A665B2}" destId="{F6585ECD-2497-BF48-B2DB-637F8799F591}" srcOrd="2" destOrd="0" presId="urn:microsoft.com/office/officeart/2005/8/layout/radial6"/>
    <dgm:cxn modelId="{4F1B5208-E2F1-4F76-BE42-0D8079595EE5}" type="presParOf" srcId="{26A6AA29-44D9-3A4F-ABC9-0FEA21A665B2}" destId="{1E06B348-D003-A74B-9F89-2208CFA762D8}" srcOrd="3" destOrd="0" presId="urn:microsoft.com/office/officeart/2005/8/layout/radial6"/>
    <dgm:cxn modelId="{20AFD40B-760D-479D-8D00-D328BF31900A}" type="presParOf" srcId="{26A6AA29-44D9-3A4F-ABC9-0FEA21A665B2}" destId="{C343E481-E5D5-6145-B0C2-388B1F5F59AD}" srcOrd="4" destOrd="0" presId="urn:microsoft.com/office/officeart/2005/8/layout/radial6"/>
    <dgm:cxn modelId="{E68AF322-A219-4A6D-85A7-59500B52DA41}" type="presParOf" srcId="{26A6AA29-44D9-3A4F-ABC9-0FEA21A665B2}" destId="{EB32BA52-8CA5-E444-A2DB-93A1EDE70FA6}" srcOrd="5" destOrd="0" presId="urn:microsoft.com/office/officeart/2005/8/layout/radial6"/>
    <dgm:cxn modelId="{1DCAB6D9-FF72-46AE-8B6C-0BC04F6A7663}" type="presParOf" srcId="{26A6AA29-44D9-3A4F-ABC9-0FEA21A665B2}" destId="{86933F80-7145-E04C-A1FC-3F15907CCFB2}" srcOrd="6" destOrd="0" presId="urn:microsoft.com/office/officeart/2005/8/layout/radial6"/>
    <dgm:cxn modelId="{6FDFA813-4664-461D-8DA1-BB9B08903239}" type="presParOf" srcId="{26A6AA29-44D9-3A4F-ABC9-0FEA21A665B2}" destId="{02BEE5B2-D5CF-0342-BEE0-18FAE283EBD9}" srcOrd="7" destOrd="0" presId="urn:microsoft.com/office/officeart/2005/8/layout/radial6"/>
    <dgm:cxn modelId="{9A8E74B1-ADF1-4F14-99E0-A762D6B0477B}" type="presParOf" srcId="{26A6AA29-44D9-3A4F-ABC9-0FEA21A665B2}" destId="{EBD879EB-F516-0340-9326-5518D1BF9DF5}" srcOrd="8" destOrd="0" presId="urn:microsoft.com/office/officeart/2005/8/layout/radial6"/>
    <dgm:cxn modelId="{33C86D8A-4A37-4591-8DA7-1BFAFF5B62C9}" type="presParOf" srcId="{26A6AA29-44D9-3A4F-ABC9-0FEA21A665B2}" destId="{683B08E4-66B8-7544-AF76-554D14932AE6}" srcOrd="9" destOrd="0" presId="urn:microsoft.com/office/officeart/2005/8/layout/radial6"/>
    <dgm:cxn modelId="{43BE5248-9825-4439-819F-17DE69F0E8D9}" type="presParOf" srcId="{26A6AA29-44D9-3A4F-ABC9-0FEA21A665B2}" destId="{58D33956-211E-164C-9424-2F4F6ADD2D5A}" srcOrd="10" destOrd="0" presId="urn:microsoft.com/office/officeart/2005/8/layout/radial6"/>
    <dgm:cxn modelId="{DEC5E708-D4E1-4C02-A962-D27D8699A3B4}" type="presParOf" srcId="{26A6AA29-44D9-3A4F-ABC9-0FEA21A665B2}" destId="{A10F9688-E2E9-6948-9875-192F69B5211D}" srcOrd="11" destOrd="0" presId="urn:microsoft.com/office/officeart/2005/8/layout/radial6"/>
    <dgm:cxn modelId="{65038DAE-F43A-4794-8A93-B7965A4C88E1}" type="presParOf" srcId="{26A6AA29-44D9-3A4F-ABC9-0FEA21A665B2}" destId="{4143D45D-C8A5-3843-ADB1-4A528BD827FA}" srcOrd="12" destOrd="0" presId="urn:microsoft.com/office/officeart/2005/8/layout/radial6"/>
    <dgm:cxn modelId="{75394A95-3BFE-4BA8-BAE1-30893C46B683}" type="presParOf" srcId="{26A6AA29-44D9-3A4F-ABC9-0FEA21A665B2}" destId="{442CD573-EF8D-3041-A3CF-52F2D9EB97DF}" srcOrd="13" destOrd="0" presId="urn:microsoft.com/office/officeart/2005/8/layout/radial6"/>
    <dgm:cxn modelId="{505FFB33-A7D6-494C-B1EE-950F8F5B0298}" type="presParOf" srcId="{26A6AA29-44D9-3A4F-ABC9-0FEA21A665B2}" destId="{B3AEC45D-E139-0F46-B80C-CB5E3D841C7E}" srcOrd="14" destOrd="0" presId="urn:microsoft.com/office/officeart/2005/8/layout/radial6"/>
    <dgm:cxn modelId="{D599C150-6A3B-4673-A81F-504D3CE18134}" type="presParOf" srcId="{26A6AA29-44D9-3A4F-ABC9-0FEA21A665B2}" destId="{CA3A7A37-9B14-2D44-A628-C97EEB5DC4B8}" srcOrd="15" destOrd="0" presId="urn:microsoft.com/office/officeart/2005/8/layout/radial6"/>
    <dgm:cxn modelId="{D12FC046-5AEE-4629-B5EF-BE1CAD73923C}" type="presParOf" srcId="{26A6AA29-44D9-3A4F-ABC9-0FEA21A665B2}" destId="{0F65916D-1A53-5A42-BC03-DA36602014C3}" srcOrd="16" destOrd="0" presId="urn:microsoft.com/office/officeart/2005/8/layout/radial6"/>
    <dgm:cxn modelId="{F3012D1E-B9B4-405A-87AC-F84F4579070C}" type="presParOf" srcId="{26A6AA29-44D9-3A4F-ABC9-0FEA21A665B2}" destId="{24D47A1E-9A2C-3B46-B7CC-BF3C014B1998}" srcOrd="17" destOrd="0" presId="urn:microsoft.com/office/officeart/2005/8/layout/radial6"/>
    <dgm:cxn modelId="{5F15B2A7-EEDD-4C4D-9DD2-9875FB4EFA61}" type="presParOf" srcId="{26A6AA29-44D9-3A4F-ABC9-0FEA21A665B2}" destId="{69F133E8-B759-0A47-8B54-F4C3FBAA5724}" srcOrd="18" destOrd="0" presId="urn:microsoft.com/office/officeart/2005/8/layout/radial6"/>
    <dgm:cxn modelId="{FCC8A45B-593A-4525-A04B-B71057BC58B6}" type="presParOf" srcId="{26A6AA29-44D9-3A4F-ABC9-0FEA21A665B2}" destId="{3D03F1B8-5D45-6742-9BA4-E14BB10A3C6C}" srcOrd="19" destOrd="0" presId="urn:microsoft.com/office/officeart/2005/8/layout/radial6"/>
    <dgm:cxn modelId="{89E53915-4C5A-4716-8CE5-96949803C49E}" type="presParOf" srcId="{26A6AA29-44D9-3A4F-ABC9-0FEA21A665B2}" destId="{BF14E5DD-E399-B641-AC13-E9D6BB4DB958}" srcOrd="20" destOrd="0" presId="urn:microsoft.com/office/officeart/2005/8/layout/radial6"/>
    <dgm:cxn modelId="{0E5E1E33-A1E3-4C3A-92FE-B08E6564D555}" type="presParOf" srcId="{26A6AA29-44D9-3A4F-ABC9-0FEA21A665B2}" destId="{07EFF7D0-B147-F847-8A39-36EA247336D6}" srcOrd="21" destOrd="0" presId="urn:microsoft.com/office/officeart/2005/8/layout/radial6"/>
    <dgm:cxn modelId="{A9CB66CA-767A-4675-84AA-C4A5E4EE0AC6}" type="presParOf" srcId="{26A6AA29-44D9-3A4F-ABC9-0FEA21A665B2}" destId="{0297862F-98A9-A440-92A7-F5D8D145CE39}" srcOrd="22" destOrd="0" presId="urn:microsoft.com/office/officeart/2005/8/layout/radial6"/>
    <dgm:cxn modelId="{A0567DE2-F5FD-45CD-8B04-B667C84FAE7B}" type="presParOf" srcId="{26A6AA29-44D9-3A4F-ABC9-0FEA21A665B2}" destId="{50F0F391-56B9-7E4C-B99F-98F34A1C56E6}" srcOrd="23" destOrd="0" presId="urn:microsoft.com/office/officeart/2005/8/layout/radial6"/>
    <dgm:cxn modelId="{BFA3EDC9-E2C8-4B78-A868-180E6F01BFB8}" type="presParOf" srcId="{26A6AA29-44D9-3A4F-ABC9-0FEA21A665B2}" destId="{7AA6ADC8-8D82-8C49-A796-CD00F8D50967}" srcOrd="24" destOrd="0" presId="urn:microsoft.com/office/officeart/2005/8/layout/radial6"/>
    <dgm:cxn modelId="{5244C776-B758-4958-A7F6-A23441B1EB73}" type="presParOf" srcId="{26A6AA29-44D9-3A4F-ABC9-0FEA21A665B2}" destId="{D2BCBDAB-23BC-4A40-BDA1-FAE97CB5AC9C}" srcOrd="25" destOrd="0" presId="urn:microsoft.com/office/officeart/2005/8/layout/radial6"/>
    <dgm:cxn modelId="{49013E9F-7B10-4E7D-9A25-AF706223F62C}" type="presParOf" srcId="{26A6AA29-44D9-3A4F-ABC9-0FEA21A665B2}" destId="{D7CCCA62-8A3E-A140-AE27-503AA4A431F8}" srcOrd="26" destOrd="0" presId="urn:microsoft.com/office/officeart/2005/8/layout/radial6"/>
    <dgm:cxn modelId="{7D40BFF0-34C1-4B56-8F39-2DF140F046B4}" type="presParOf" srcId="{26A6AA29-44D9-3A4F-ABC9-0FEA21A665B2}" destId="{59A891EB-E7D3-524B-AF97-DE390319D02E}" srcOrd="27" destOrd="0" presId="urn:microsoft.com/office/officeart/2005/8/layout/radial6"/>
    <dgm:cxn modelId="{FE0D0E78-9EFD-4676-B5C4-695E61FF0973}" type="presParOf" srcId="{26A6AA29-44D9-3A4F-ABC9-0FEA21A665B2}" destId="{2332C3FF-995D-664F-9FC7-4D48B954A864}" srcOrd="28" destOrd="0" presId="urn:microsoft.com/office/officeart/2005/8/layout/radial6"/>
    <dgm:cxn modelId="{BCD19EB0-D4E4-4FFD-8BAB-070CB3B87048}" type="presParOf" srcId="{26A6AA29-44D9-3A4F-ABC9-0FEA21A665B2}" destId="{33F58B37-2ECA-2E4C-8242-6E363AE15057}" srcOrd="29" destOrd="0" presId="urn:microsoft.com/office/officeart/2005/8/layout/radial6"/>
    <dgm:cxn modelId="{BC28B1ED-561B-4686-8043-938F7E95CB7B}" type="presParOf" srcId="{26A6AA29-44D9-3A4F-ABC9-0FEA21A665B2}" destId="{F992F870-FB95-D646-8642-3C14225E67E4}" srcOrd="30" destOrd="0" presId="urn:microsoft.com/office/officeart/2005/8/layout/radial6"/>
    <dgm:cxn modelId="{A93F034A-1585-4946-A94C-3A2D5644D177}" type="presParOf" srcId="{26A6AA29-44D9-3A4F-ABC9-0FEA21A665B2}" destId="{386E3371-7AC2-0440-A87D-95D8B9BDE1BF}" srcOrd="31" destOrd="0" presId="urn:microsoft.com/office/officeart/2005/8/layout/radial6"/>
    <dgm:cxn modelId="{A64D804E-915D-4722-9A98-BA4DA5BC0501}" type="presParOf" srcId="{26A6AA29-44D9-3A4F-ABC9-0FEA21A665B2}" destId="{B7EB07BF-7630-5043-BA3B-4F4C90CDD3F7}" srcOrd="32" destOrd="0" presId="urn:microsoft.com/office/officeart/2005/8/layout/radial6"/>
    <dgm:cxn modelId="{65AE45E6-83CC-4963-BBB8-993C8F5609C7}" type="presParOf" srcId="{26A6AA29-44D9-3A4F-ABC9-0FEA21A665B2}" destId="{29874D15-C7DA-054B-896F-E32ABD42B7ED}" srcOrd="33" destOrd="0" presId="urn:microsoft.com/office/officeart/2005/8/layout/radial6"/>
    <dgm:cxn modelId="{C88E6AB3-3705-4ED0-8EC9-88957FE2562A}" type="presParOf" srcId="{26A6AA29-44D9-3A4F-ABC9-0FEA21A665B2}" destId="{48E130A9-C42C-B147-AAD7-4CA03397121A}" srcOrd="34" destOrd="0" presId="urn:microsoft.com/office/officeart/2005/8/layout/radial6"/>
    <dgm:cxn modelId="{D23198F1-71CB-4FCB-9370-A5432C1464B3}" type="presParOf" srcId="{26A6AA29-44D9-3A4F-ABC9-0FEA21A665B2}" destId="{7656F290-A83B-B042-B0E6-6F9FC26577A7}" srcOrd="35" destOrd="0" presId="urn:microsoft.com/office/officeart/2005/8/layout/radial6"/>
    <dgm:cxn modelId="{40CEE40F-96CC-43D5-A2EA-562BB9817457}" type="presParOf" srcId="{26A6AA29-44D9-3A4F-ABC9-0FEA21A665B2}" destId="{95805B19-5626-5746-B845-50257140ADE2}" srcOrd="36" destOrd="0" presId="urn:microsoft.com/office/officeart/2005/8/layout/radial6"/>
    <dgm:cxn modelId="{F951F748-ED63-4C76-BE84-E5DF4A7C7AAB}" type="presParOf" srcId="{26A6AA29-44D9-3A4F-ABC9-0FEA21A665B2}" destId="{20C094C7-1443-EF4F-8C47-67EEE961C971}" srcOrd="37" destOrd="0" presId="urn:microsoft.com/office/officeart/2005/8/layout/radial6"/>
    <dgm:cxn modelId="{4821560E-09AC-4FA2-8CC6-A9F2051B0CBF}" type="presParOf" srcId="{26A6AA29-44D9-3A4F-ABC9-0FEA21A665B2}" destId="{54964C9E-7625-C24F-83BF-31E3F954871F}" srcOrd="38" destOrd="0" presId="urn:microsoft.com/office/officeart/2005/8/layout/radial6"/>
    <dgm:cxn modelId="{159D39C8-FD7C-4180-9408-BFCE2053D552}" type="presParOf" srcId="{26A6AA29-44D9-3A4F-ABC9-0FEA21A665B2}" destId="{62148916-1412-324E-889F-F236A3EE9FB1}" srcOrd="39" destOrd="0" presId="urn:microsoft.com/office/officeart/2005/8/layout/radial6"/>
    <dgm:cxn modelId="{C30C3564-0ABF-48E1-A120-61E89D7C5A71}" type="presParOf" srcId="{26A6AA29-44D9-3A4F-ABC9-0FEA21A665B2}" destId="{9B6F730F-77FA-3C40-AD8B-C976C40E440C}" srcOrd="40" destOrd="0" presId="urn:microsoft.com/office/officeart/2005/8/layout/radial6"/>
    <dgm:cxn modelId="{A091DF0E-1159-404F-893A-92D22D1F8915}" type="presParOf" srcId="{26A6AA29-44D9-3A4F-ABC9-0FEA21A665B2}" destId="{AA49DAF6-107E-DD43-B180-3ADCBAC4E6B2}" srcOrd="41" destOrd="0" presId="urn:microsoft.com/office/officeart/2005/8/layout/radial6"/>
    <dgm:cxn modelId="{163A5E63-35AB-4011-9634-28E5A4D9B10D}" type="presParOf" srcId="{26A6AA29-44D9-3A4F-ABC9-0FEA21A665B2}" destId="{1592D05D-D21F-2E42-857C-F84F8B36EB49}" srcOrd="42" destOrd="0" presId="urn:microsoft.com/office/officeart/2005/8/layout/radial6"/>
    <dgm:cxn modelId="{E74D934F-FFAF-40CF-B13C-59EF79CBAB55}" type="presParOf" srcId="{26A6AA29-44D9-3A4F-ABC9-0FEA21A665B2}" destId="{22DBCD77-70AB-304D-AF61-0BDE8646C1A3}" srcOrd="43" destOrd="0" presId="urn:microsoft.com/office/officeart/2005/8/layout/radial6"/>
    <dgm:cxn modelId="{60DAD2DD-164A-4069-850C-15DC4887F5C8}" type="presParOf" srcId="{26A6AA29-44D9-3A4F-ABC9-0FEA21A665B2}" destId="{3AB662FE-8F78-7047-8B8B-97724E8E6AF6}" srcOrd="44" destOrd="0" presId="urn:microsoft.com/office/officeart/2005/8/layout/radial6"/>
    <dgm:cxn modelId="{A14E6D7B-A58E-4A84-BB63-8466964226BD}" type="presParOf" srcId="{26A6AA29-44D9-3A4F-ABC9-0FEA21A665B2}" destId="{814E6C62-F64F-CB47-937C-D98E49782FFF}" srcOrd="45" destOrd="0" presId="urn:microsoft.com/office/officeart/2005/8/layout/radial6"/>
    <dgm:cxn modelId="{A314C919-0698-4415-9432-27D2069E3C8E}" type="presParOf" srcId="{26A6AA29-44D9-3A4F-ABC9-0FEA21A665B2}" destId="{9721A8C9-E7F6-3E47-97E0-F885422A5A5D}" srcOrd="46" destOrd="0" presId="urn:microsoft.com/office/officeart/2005/8/layout/radial6"/>
    <dgm:cxn modelId="{5EEA91AC-FAD6-48AA-94C5-FC970CDDF82E}" type="presParOf" srcId="{26A6AA29-44D9-3A4F-ABC9-0FEA21A665B2}" destId="{645D5464-D517-F04A-9584-D26705395A67}" srcOrd="47" destOrd="0" presId="urn:microsoft.com/office/officeart/2005/8/layout/radial6"/>
    <dgm:cxn modelId="{295D7135-C0C2-47AB-871E-8DCA8781AB86}" type="presParOf" srcId="{26A6AA29-44D9-3A4F-ABC9-0FEA21A665B2}" destId="{6B462763-D47D-DA49-90F8-58853AD1A028}" srcOrd="48" destOrd="0" presId="urn:microsoft.com/office/officeart/2005/8/layout/radial6"/>
    <dgm:cxn modelId="{A1822A34-EF28-4047-BD44-7E1E79A972C5}" type="presParOf" srcId="{26A6AA29-44D9-3A4F-ABC9-0FEA21A665B2}" destId="{677F146E-3071-7449-8159-8763E0124D53}" srcOrd="49" destOrd="0" presId="urn:microsoft.com/office/officeart/2005/8/layout/radial6"/>
    <dgm:cxn modelId="{36C8C9D3-DD40-4709-8E04-A454C820F0E5}" type="presParOf" srcId="{26A6AA29-44D9-3A4F-ABC9-0FEA21A665B2}" destId="{4C2B0C45-2874-624E-9294-048A0A33CAB4}" srcOrd="50" destOrd="0" presId="urn:microsoft.com/office/officeart/2005/8/layout/radial6"/>
    <dgm:cxn modelId="{381FAE76-DF73-49B4-9517-85F5AEA63259}" type="presParOf" srcId="{26A6AA29-44D9-3A4F-ABC9-0FEA21A665B2}" destId="{14191CA2-55A9-6C47-BB23-17D863AA56F8}" srcOrd="51" destOrd="0" presId="urn:microsoft.com/office/officeart/2005/8/layout/radial6"/>
    <dgm:cxn modelId="{EC26B963-A88B-4BC6-AF42-4F5BEF8D996A}" type="presParOf" srcId="{26A6AA29-44D9-3A4F-ABC9-0FEA21A665B2}" destId="{7F6D9C0A-AD5B-774B-A116-ECB8578000E5}" srcOrd="52" destOrd="0" presId="urn:microsoft.com/office/officeart/2005/8/layout/radial6"/>
    <dgm:cxn modelId="{4112487C-ADD0-48DE-A830-FA6D0676B00A}" type="presParOf" srcId="{26A6AA29-44D9-3A4F-ABC9-0FEA21A665B2}" destId="{5BCFD4E2-6440-B54B-B7E5-3877774DA6B2}" srcOrd="53" destOrd="0" presId="urn:microsoft.com/office/officeart/2005/8/layout/radial6"/>
    <dgm:cxn modelId="{2294FB1D-1A9A-4B44-BF05-CE26E688B235}" type="presParOf" srcId="{26A6AA29-44D9-3A4F-ABC9-0FEA21A665B2}" destId="{790AA69F-BA6E-1441-8B7D-9B3A03F6210B}" srcOrd="54" destOrd="0" presId="urn:microsoft.com/office/officeart/2005/8/layout/radial6"/>
    <dgm:cxn modelId="{01F5DCD0-D2D4-421E-9E15-93121BC19AC3}" type="presParOf" srcId="{26A6AA29-44D9-3A4F-ABC9-0FEA21A665B2}" destId="{3964A37B-3385-7D47-9A42-E52FA0BEA479}" srcOrd="55" destOrd="0" presId="urn:microsoft.com/office/officeart/2005/8/layout/radial6"/>
    <dgm:cxn modelId="{577D18FE-0AE0-4B18-9A72-ED0B790DCAE0}" type="presParOf" srcId="{26A6AA29-44D9-3A4F-ABC9-0FEA21A665B2}" destId="{B68008AC-AA32-9243-BED7-29CC07D786F9}" srcOrd="56" destOrd="0" presId="urn:microsoft.com/office/officeart/2005/8/layout/radial6"/>
    <dgm:cxn modelId="{041EF705-D634-48B1-A2AE-14CFD7162593}" type="presParOf" srcId="{26A6AA29-44D9-3A4F-ABC9-0FEA21A665B2}" destId="{64F74FCC-71B8-7041-8ECF-986E26A1B40F}" srcOrd="57" destOrd="0" presId="urn:microsoft.com/office/officeart/2005/8/layout/radial6"/>
    <dgm:cxn modelId="{636F4044-F5C2-414A-A7A0-E00E7D74A6DB}" type="presParOf" srcId="{26A6AA29-44D9-3A4F-ABC9-0FEA21A665B2}" destId="{63A28DA6-300F-B448-9FDA-94EDA98BE5B4}" srcOrd="58" destOrd="0" presId="urn:microsoft.com/office/officeart/2005/8/layout/radial6"/>
    <dgm:cxn modelId="{A23DCFDA-774D-4B96-8DB0-0ED5DCE8B618}" type="presParOf" srcId="{26A6AA29-44D9-3A4F-ABC9-0FEA21A665B2}" destId="{1ECDDEDD-012C-CF43-8B63-52CDF5691B92}" srcOrd="59" destOrd="0" presId="urn:microsoft.com/office/officeart/2005/8/layout/radial6"/>
    <dgm:cxn modelId="{4C20BF76-49D5-44D5-8111-C1BDFBCBABD5}" type="presParOf" srcId="{26A6AA29-44D9-3A4F-ABC9-0FEA21A665B2}" destId="{501BC4B6-D829-F941-9742-97D3872A87F7}" srcOrd="60" destOrd="0" presId="urn:microsoft.com/office/officeart/2005/8/layout/radial6"/>
    <dgm:cxn modelId="{E35A897A-121A-46F1-AB69-DBAE31FBE12C}" type="presParOf" srcId="{26A6AA29-44D9-3A4F-ABC9-0FEA21A665B2}" destId="{660F808B-4C6B-6540-B1A2-497D3CA5C069}" srcOrd="61" destOrd="0" presId="urn:microsoft.com/office/officeart/2005/8/layout/radial6"/>
    <dgm:cxn modelId="{95FBB3DE-231F-4D3D-9FBB-5BB56112F882}" type="presParOf" srcId="{26A6AA29-44D9-3A4F-ABC9-0FEA21A665B2}" destId="{1B8D8E0E-8CA4-D940-A50C-39445988F673}" srcOrd="62" destOrd="0" presId="urn:microsoft.com/office/officeart/2005/8/layout/radial6"/>
    <dgm:cxn modelId="{6CCBDA77-56C2-41DC-87AF-722556688F14}" type="presParOf" srcId="{26A6AA29-44D9-3A4F-ABC9-0FEA21A665B2}" destId="{BD9A4376-85BD-514A-BA5A-A1A1C3D4C262}" srcOrd="63" destOrd="0" presId="urn:microsoft.com/office/officeart/2005/8/layout/radial6"/>
    <dgm:cxn modelId="{2C39A567-0532-4D3F-9421-7D950F56F225}" type="presParOf" srcId="{26A6AA29-44D9-3A4F-ABC9-0FEA21A665B2}" destId="{72BE6FAE-9B9A-5A41-9F96-8BEE3A839B46}" srcOrd="64" destOrd="0" presId="urn:microsoft.com/office/officeart/2005/8/layout/radial6"/>
    <dgm:cxn modelId="{1061F363-FC3A-450B-86EE-4DE01A8CCF66}" type="presParOf" srcId="{26A6AA29-44D9-3A4F-ABC9-0FEA21A665B2}" destId="{CEF45700-BD2A-0C49-B1E7-E80DF6C167BE}" srcOrd="65" destOrd="0" presId="urn:microsoft.com/office/officeart/2005/8/layout/radial6"/>
    <dgm:cxn modelId="{F12D7711-5FBC-4415-A78B-941175232037}" type="presParOf" srcId="{26A6AA29-44D9-3A4F-ABC9-0FEA21A665B2}" destId="{C30087C9-8E54-0040-8528-CA014EBA8DF8}" srcOrd="66" destOrd="0" presId="urn:microsoft.com/office/officeart/2005/8/layout/radial6"/>
    <dgm:cxn modelId="{9C181FB0-9219-4DA9-ADDC-6533FFCFC087}" type="presParOf" srcId="{26A6AA29-44D9-3A4F-ABC9-0FEA21A665B2}" destId="{2A2394F4-898D-F54C-8658-0A1807629DE0}" srcOrd="67" destOrd="0" presId="urn:microsoft.com/office/officeart/2005/8/layout/radial6"/>
    <dgm:cxn modelId="{3E7E8C02-5096-4890-B47A-F722EDF9C47E}" type="presParOf" srcId="{26A6AA29-44D9-3A4F-ABC9-0FEA21A665B2}" destId="{90749B25-E23B-AD4D-9589-9A6662CC2DEE}" srcOrd="68" destOrd="0" presId="urn:microsoft.com/office/officeart/2005/8/layout/radial6"/>
    <dgm:cxn modelId="{9B1FDFF1-4725-4F73-A4D8-703F21E34ACC}" type="presParOf" srcId="{26A6AA29-44D9-3A4F-ABC9-0FEA21A665B2}" destId="{01A5065A-028B-6148-B770-0D87FF858135}" srcOrd="69" destOrd="0" presId="urn:microsoft.com/office/officeart/2005/8/layout/radial6"/>
    <dgm:cxn modelId="{FEF3EA10-A7C8-4C3B-B232-96E3889D8110}" type="presParOf" srcId="{26A6AA29-44D9-3A4F-ABC9-0FEA21A665B2}" destId="{C25A6480-A709-3347-8D9A-2398F82A54DF}" srcOrd="70" destOrd="0" presId="urn:microsoft.com/office/officeart/2005/8/layout/radial6"/>
    <dgm:cxn modelId="{BFC5A44C-44ED-4D36-B219-E0CD8D825B3A}" type="presParOf" srcId="{26A6AA29-44D9-3A4F-ABC9-0FEA21A665B2}" destId="{CA8586AE-CFAE-624F-9083-70C34A27E992}" srcOrd="71" destOrd="0" presId="urn:microsoft.com/office/officeart/2005/8/layout/radial6"/>
    <dgm:cxn modelId="{5CC7CF26-AD9D-4A76-AE7A-220D9B1A66AD}" type="presParOf" srcId="{26A6AA29-44D9-3A4F-ABC9-0FEA21A665B2}" destId="{5A026A7A-C70A-FC4B-AFB5-EA04FFA98411}" srcOrd="72" destOrd="0" presId="urn:microsoft.com/office/officeart/2005/8/layout/radial6"/>
    <dgm:cxn modelId="{901C283A-B530-42C4-A439-D7828C81760F}" type="presParOf" srcId="{26A6AA29-44D9-3A4F-ABC9-0FEA21A665B2}" destId="{D9224381-F7CA-5D4C-A219-70CB62CD34B5}" srcOrd="73" destOrd="0" presId="urn:microsoft.com/office/officeart/2005/8/layout/radial6"/>
    <dgm:cxn modelId="{BF1CA173-C908-4FF0-86FF-91CDB843D6F9}" type="presParOf" srcId="{26A6AA29-44D9-3A4F-ABC9-0FEA21A665B2}" destId="{458E546A-9FAF-4745-9D79-59846A3F888A}" srcOrd="74" destOrd="0" presId="urn:microsoft.com/office/officeart/2005/8/layout/radial6"/>
    <dgm:cxn modelId="{8996AC0B-1791-4B4A-8890-7D0BCC1C5F41}" type="presParOf" srcId="{26A6AA29-44D9-3A4F-ABC9-0FEA21A665B2}" destId="{1C366FD7-0E97-544D-8863-3BA9441C4206}" srcOrd="75" destOrd="0" presId="urn:microsoft.com/office/officeart/2005/8/layout/radial6"/>
    <dgm:cxn modelId="{EBDBDFAA-EC0D-4ED2-B522-1A2EAE0D925E}" type="presParOf" srcId="{26A6AA29-44D9-3A4F-ABC9-0FEA21A665B2}" destId="{F5770B96-903D-AB46-9C2B-C0C5AEE5C6A8}" srcOrd="76" destOrd="0" presId="urn:microsoft.com/office/officeart/2005/8/layout/radial6"/>
    <dgm:cxn modelId="{9FF93EC4-AFE6-4917-BE07-72A45A662B1D}" type="presParOf" srcId="{26A6AA29-44D9-3A4F-ABC9-0FEA21A665B2}" destId="{36A85FD1-D323-6941-95A2-C6D351981E7E}" srcOrd="77" destOrd="0" presId="urn:microsoft.com/office/officeart/2005/8/layout/radial6"/>
    <dgm:cxn modelId="{A649BACF-5C15-4339-92BE-E4C2B20AD957}" type="presParOf" srcId="{26A6AA29-44D9-3A4F-ABC9-0FEA21A665B2}" destId="{416A5CE9-3A60-4543-BCB9-96D618CF068F}" srcOrd="78" destOrd="0" presId="urn:microsoft.com/office/officeart/2005/8/layout/radial6"/>
    <dgm:cxn modelId="{6FEB8407-4CE3-44B1-A79C-626192103B4D}" type="presParOf" srcId="{26A6AA29-44D9-3A4F-ABC9-0FEA21A665B2}" destId="{29B8B645-057B-D84C-A5BE-AD81117BB2CF}" srcOrd="79" destOrd="0" presId="urn:microsoft.com/office/officeart/2005/8/layout/radial6"/>
    <dgm:cxn modelId="{691B3B6A-8F96-4DC6-A968-31C03163F0AD}" type="presParOf" srcId="{26A6AA29-44D9-3A4F-ABC9-0FEA21A665B2}" destId="{C329DA73-EF95-EC42-8B3B-60E31E25D42B}" srcOrd="80" destOrd="0" presId="urn:microsoft.com/office/officeart/2005/8/layout/radial6"/>
    <dgm:cxn modelId="{609BE6AD-E8F8-4B71-B20F-EB032DAB90CB}" type="presParOf" srcId="{26A6AA29-44D9-3A4F-ABC9-0FEA21A665B2}" destId="{A6CEF950-4B5D-764C-AFB3-47EF53DB2F90}" srcOrd="81" destOrd="0" presId="urn:microsoft.com/office/officeart/2005/8/layout/radial6"/>
    <dgm:cxn modelId="{15B0B651-76F8-41DB-A4CC-D9726DE057DB}" type="presParOf" srcId="{26A6AA29-44D9-3A4F-ABC9-0FEA21A665B2}" destId="{87ACE285-226C-FD41-8C1E-BAFC4FB3EDDC}" srcOrd="82" destOrd="0" presId="urn:microsoft.com/office/officeart/2005/8/layout/radial6"/>
    <dgm:cxn modelId="{5F181036-7CBD-49DF-B26A-D5C008B83E86}" type="presParOf" srcId="{26A6AA29-44D9-3A4F-ABC9-0FEA21A665B2}" destId="{39A59FC5-2FDC-6049-BAD4-46FBDF1A2E0B}" srcOrd="83" destOrd="0" presId="urn:microsoft.com/office/officeart/2005/8/layout/radial6"/>
    <dgm:cxn modelId="{59BDE283-4B5B-42BC-9574-7288B5448ADB}" type="presParOf" srcId="{26A6AA29-44D9-3A4F-ABC9-0FEA21A665B2}" destId="{7DCD5DEC-43F9-CB4B-9798-1D72DC5E6E73}" srcOrd="84"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D5DEC-43F9-CB4B-9798-1D72DC5E6E73}">
      <dsp:nvSpPr>
        <dsp:cNvPr id="0" name=""/>
        <dsp:cNvSpPr/>
      </dsp:nvSpPr>
      <dsp:spPr>
        <a:xfrm>
          <a:off x="2445690" y="179796"/>
          <a:ext cx="5408889" cy="5408889"/>
        </a:xfrm>
        <a:prstGeom prst="blockArc">
          <a:avLst>
            <a:gd name="adj1" fmla="val 15428571"/>
            <a:gd name="adj2" fmla="val 16200000"/>
            <a:gd name="adj3" fmla="val 999"/>
          </a:avLst>
        </a:prstGeom>
        <a:no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sp>
    <dsp:sp modelId="{A6CEF950-4B5D-764C-AFB3-47EF53DB2F90}">
      <dsp:nvSpPr>
        <dsp:cNvPr id="0" name=""/>
        <dsp:cNvSpPr/>
      </dsp:nvSpPr>
      <dsp:spPr>
        <a:xfrm>
          <a:off x="2445690" y="179796"/>
          <a:ext cx="5408889" cy="5408889"/>
        </a:xfrm>
        <a:prstGeom prst="blockArc">
          <a:avLst>
            <a:gd name="adj1" fmla="val 14657143"/>
            <a:gd name="adj2" fmla="val 15428571"/>
            <a:gd name="adj3" fmla="val 999"/>
          </a:avLst>
        </a:prstGeom>
        <a:no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sp>
    <dsp:sp modelId="{416A5CE9-3A60-4543-BCB9-96D618CF068F}">
      <dsp:nvSpPr>
        <dsp:cNvPr id="0" name=""/>
        <dsp:cNvSpPr/>
      </dsp:nvSpPr>
      <dsp:spPr>
        <a:xfrm>
          <a:off x="2445690" y="179796"/>
          <a:ext cx="5408889" cy="5408889"/>
        </a:xfrm>
        <a:prstGeom prst="blockArc">
          <a:avLst>
            <a:gd name="adj1" fmla="val 13885714"/>
            <a:gd name="adj2" fmla="val 14657143"/>
            <a:gd name="adj3" fmla="val 999"/>
          </a:avLst>
        </a:prstGeom>
        <a:no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sp>
    <dsp:sp modelId="{1C366FD7-0E97-544D-8863-3BA9441C4206}">
      <dsp:nvSpPr>
        <dsp:cNvPr id="0" name=""/>
        <dsp:cNvSpPr/>
      </dsp:nvSpPr>
      <dsp:spPr>
        <a:xfrm>
          <a:off x="2445690" y="179796"/>
          <a:ext cx="5408889" cy="5408889"/>
        </a:xfrm>
        <a:prstGeom prst="blockArc">
          <a:avLst>
            <a:gd name="adj1" fmla="val 13114286"/>
            <a:gd name="adj2" fmla="val 13885714"/>
            <a:gd name="adj3" fmla="val 999"/>
          </a:avLst>
        </a:prstGeom>
        <a:solidFill>
          <a:srgbClr val="B6CBE6"/>
        </a:solidFill>
        <a:ln>
          <a:noFill/>
        </a:ln>
        <a:effectLst/>
      </dsp:spPr>
      <dsp:style>
        <a:lnRef idx="0">
          <a:scrgbClr r="0" g="0" b="0"/>
        </a:lnRef>
        <a:fillRef idx="1">
          <a:scrgbClr r="0" g="0" b="0"/>
        </a:fillRef>
        <a:effectRef idx="0">
          <a:scrgbClr r="0" g="0" b="0"/>
        </a:effectRef>
        <a:fontRef idx="minor">
          <a:schemeClr val="lt1"/>
        </a:fontRef>
      </dsp:style>
    </dsp:sp>
    <dsp:sp modelId="{5A026A7A-C70A-FC4B-AFB5-EA04FFA98411}">
      <dsp:nvSpPr>
        <dsp:cNvPr id="0" name=""/>
        <dsp:cNvSpPr/>
      </dsp:nvSpPr>
      <dsp:spPr>
        <a:xfrm>
          <a:off x="2445690" y="179796"/>
          <a:ext cx="5408889" cy="5408889"/>
        </a:xfrm>
        <a:prstGeom prst="blockArc">
          <a:avLst>
            <a:gd name="adj1" fmla="val 12342857"/>
            <a:gd name="adj2" fmla="val 13114286"/>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A5065A-028B-6148-B770-0D87FF858135}">
      <dsp:nvSpPr>
        <dsp:cNvPr id="0" name=""/>
        <dsp:cNvSpPr/>
      </dsp:nvSpPr>
      <dsp:spPr>
        <a:xfrm>
          <a:off x="2445690" y="179796"/>
          <a:ext cx="5408889" cy="5408889"/>
        </a:xfrm>
        <a:prstGeom prst="blockArc">
          <a:avLst>
            <a:gd name="adj1" fmla="val 11571429"/>
            <a:gd name="adj2" fmla="val 12342857"/>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087C9-8E54-0040-8528-CA014EBA8DF8}">
      <dsp:nvSpPr>
        <dsp:cNvPr id="0" name=""/>
        <dsp:cNvSpPr/>
      </dsp:nvSpPr>
      <dsp:spPr>
        <a:xfrm>
          <a:off x="2445690" y="179796"/>
          <a:ext cx="5408889" cy="5408889"/>
        </a:xfrm>
        <a:prstGeom prst="blockArc">
          <a:avLst>
            <a:gd name="adj1" fmla="val 10800000"/>
            <a:gd name="adj2" fmla="val 11571429"/>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A4376-85BD-514A-BA5A-A1A1C3D4C262}">
      <dsp:nvSpPr>
        <dsp:cNvPr id="0" name=""/>
        <dsp:cNvSpPr/>
      </dsp:nvSpPr>
      <dsp:spPr>
        <a:xfrm>
          <a:off x="2445690" y="179796"/>
          <a:ext cx="5408889" cy="5408889"/>
        </a:xfrm>
        <a:prstGeom prst="blockArc">
          <a:avLst>
            <a:gd name="adj1" fmla="val 10028571"/>
            <a:gd name="adj2" fmla="val 10800000"/>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1BC4B6-D829-F941-9742-97D3872A87F7}">
      <dsp:nvSpPr>
        <dsp:cNvPr id="0" name=""/>
        <dsp:cNvSpPr/>
      </dsp:nvSpPr>
      <dsp:spPr>
        <a:xfrm>
          <a:off x="2445690" y="179796"/>
          <a:ext cx="5408889" cy="5408889"/>
        </a:xfrm>
        <a:prstGeom prst="blockArc">
          <a:avLst>
            <a:gd name="adj1" fmla="val 9257143"/>
            <a:gd name="adj2" fmla="val 10028571"/>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F74FCC-71B8-7041-8ECF-986E26A1B40F}">
      <dsp:nvSpPr>
        <dsp:cNvPr id="0" name=""/>
        <dsp:cNvSpPr/>
      </dsp:nvSpPr>
      <dsp:spPr>
        <a:xfrm>
          <a:off x="2445690" y="179796"/>
          <a:ext cx="5408889" cy="5408889"/>
        </a:xfrm>
        <a:prstGeom prst="blockArc">
          <a:avLst>
            <a:gd name="adj1" fmla="val 8485714"/>
            <a:gd name="adj2" fmla="val 9257143"/>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0AA69F-BA6E-1441-8B7D-9B3A03F6210B}">
      <dsp:nvSpPr>
        <dsp:cNvPr id="0" name=""/>
        <dsp:cNvSpPr/>
      </dsp:nvSpPr>
      <dsp:spPr>
        <a:xfrm>
          <a:off x="2445690" y="179796"/>
          <a:ext cx="5408889" cy="5408889"/>
        </a:xfrm>
        <a:prstGeom prst="blockArc">
          <a:avLst>
            <a:gd name="adj1" fmla="val 7714286"/>
            <a:gd name="adj2" fmla="val 8485714"/>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191CA2-55A9-6C47-BB23-17D863AA56F8}">
      <dsp:nvSpPr>
        <dsp:cNvPr id="0" name=""/>
        <dsp:cNvSpPr/>
      </dsp:nvSpPr>
      <dsp:spPr>
        <a:xfrm>
          <a:off x="2445690" y="179796"/>
          <a:ext cx="5408889" cy="5408889"/>
        </a:xfrm>
        <a:prstGeom prst="blockArc">
          <a:avLst>
            <a:gd name="adj1" fmla="val 6942857"/>
            <a:gd name="adj2" fmla="val 7714286"/>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62763-D47D-DA49-90F8-58853AD1A028}">
      <dsp:nvSpPr>
        <dsp:cNvPr id="0" name=""/>
        <dsp:cNvSpPr/>
      </dsp:nvSpPr>
      <dsp:spPr>
        <a:xfrm>
          <a:off x="2445690" y="179796"/>
          <a:ext cx="5408889" cy="5408889"/>
        </a:xfrm>
        <a:prstGeom prst="blockArc">
          <a:avLst>
            <a:gd name="adj1" fmla="val 6171429"/>
            <a:gd name="adj2" fmla="val 6942857"/>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4E6C62-F64F-CB47-937C-D98E49782FFF}">
      <dsp:nvSpPr>
        <dsp:cNvPr id="0" name=""/>
        <dsp:cNvSpPr/>
      </dsp:nvSpPr>
      <dsp:spPr>
        <a:xfrm>
          <a:off x="2445690" y="179796"/>
          <a:ext cx="5408889" cy="5408889"/>
        </a:xfrm>
        <a:prstGeom prst="blockArc">
          <a:avLst>
            <a:gd name="adj1" fmla="val 5400000"/>
            <a:gd name="adj2" fmla="val 6171429"/>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2D05D-D21F-2E42-857C-F84F8B36EB49}">
      <dsp:nvSpPr>
        <dsp:cNvPr id="0" name=""/>
        <dsp:cNvSpPr/>
      </dsp:nvSpPr>
      <dsp:spPr>
        <a:xfrm>
          <a:off x="2445690" y="179796"/>
          <a:ext cx="5408889" cy="5408889"/>
        </a:xfrm>
        <a:prstGeom prst="blockArc">
          <a:avLst>
            <a:gd name="adj1" fmla="val 4628571"/>
            <a:gd name="adj2" fmla="val 5400000"/>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148916-1412-324E-889F-F236A3EE9FB1}">
      <dsp:nvSpPr>
        <dsp:cNvPr id="0" name=""/>
        <dsp:cNvSpPr/>
      </dsp:nvSpPr>
      <dsp:spPr>
        <a:xfrm>
          <a:off x="2445690" y="179796"/>
          <a:ext cx="5408889" cy="5408889"/>
        </a:xfrm>
        <a:prstGeom prst="blockArc">
          <a:avLst>
            <a:gd name="adj1" fmla="val 3857143"/>
            <a:gd name="adj2" fmla="val 4628571"/>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05B19-5626-5746-B845-50257140ADE2}">
      <dsp:nvSpPr>
        <dsp:cNvPr id="0" name=""/>
        <dsp:cNvSpPr/>
      </dsp:nvSpPr>
      <dsp:spPr>
        <a:xfrm>
          <a:off x="2445690" y="179796"/>
          <a:ext cx="5408889" cy="5408889"/>
        </a:xfrm>
        <a:prstGeom prst="blockArc">
          <a:avLst>
            <a:gd name="adj1" fmla="val 3085714"/>
            <a:gd name="adj2" fmla="val 3857143"/>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874D15-C7DA-054B-896F-E32ABD42B7ED}">
      <dsp:nvSpPr>
        <dsp:cNvPr id="0" name=""/>
        <dsp:cNvSpPr/>
      </dsp:nvSpPr>
      <dsp:spPr>
        <a:xfrm>
          <a:off x="2445690" y="179796"/>
          <a:ext cx="5408889" cy="5408889"/>
        </a:xfrm>
        <a:prstGeom prst="blockArc">
          <a:avLst>
            <a:gd name="adj1" fmla="val 2314286"/>
            <a:gd name="adj2" fmla="val 3085714"/>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92F870-FB95-D646-8642-3C14225E67E4}">
      <dsp:nvSpPr>
        <dsp:cNvPr id="0" name=""/>
        <dsp:cNvSpPr/>
      </dsp:nvSpPr>
      <dsp:spPr>
        <a:xfrm>
          <a:off x="2445690" y="179796"/>
          <a:ext cx="5408889" cy="5408889"/>
        </a:xfrm>
        <a:prstGeom prst="blockArc">
          <a:avLst>
            <a:gd name="adj1" fmla="val 1542857"/>
            <a:gd name="adj2" fmla="val 2314286"/>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891EB-E7D3-524B-AF97-DE390319D02E}">
      <dsp:nvSpPr>
        <dsp:cNvPr id="0" name=""/>
        <dsp:cNvSpPr/>
      </dsp:nvSpPr>
      <dsp:spPr>
        <a:xfrm>
          <a:off x="2445690" y="179796"/>
          <a:ext cx="5408889" cy="5408889"/>
        </a:xfrm>
        <a:prstGeom prst="blockArc">
          <a:avLst>
            <a:gd name="adj1" fmla="val 771429"/>
            <a:gd name="adj2" fmla="val 1542857"/>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6ADC8-8D82-8C49-A796-CD00F8D50967}">
      <dsp:nvSpPr>
        <dsp:cNvPr id="0" name=""/>
        <dsp:cNvSpPr/>
      </dsp:nvSpPr>
      <dsp:spPr>
        <a:xfrm>
          <a:off x="2445690" y="179796"/>
          <a:ext cx="5408889" cy="5408889"/>
        </a:xfrm>
        <a:prstGeom prst="blockArc">
          <a:avLst>
            <a:gd name="adj1" fmla="val 0"/>
            <a:gd name="adj2" fmla="val 771429"/>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EFF7D0-B147-F847-8A39-36EA247336D6}">
      <dsp:nvSpPr>
        <dsp:cNvPr id="0" name=""/>
        <dsp:cNvSpPr/>
      </dsp:nvSpPr>
      <dsp:spPr>
        <a:xfrm>
          <a:off x="2445690" y="179796"/>
          <a:ext cx="5408889" cy="5408889"/>
        </a:xfrm>
        <a:prstGeom prst="blockArc">
          <a:avLst>
            <a:gd name="adj1" fmla="val 20828571"/>
            <a:gd name="adj2" fmla="val 0"/>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F133E8-B759-0A47-8B54-F4C3FBAA5724}">
      <dsp:nvSpPr>
        <dsp:cNvPr id="0" name=""/>
        <dsp:cNvSpPr/>
      </dsp:nvSpPr>
      <dsp:spPr>
        <a:xfrm>
          <a:off x="2445690" y="179796"/>
          <a:ext cx="5408889" cy="5408889"/>
        </a:xfrm>
        <a:prstGeom prst="blockArc">
          <a:avLst>
            <a:gd name="adj1" fmla="val 20057143"/>
            <a:gd name="adj2" fmla="val 20828571"/>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A7A37-9B14-2D44-A628-C97EEB5DC4B8}">
      <dsp:nvSpPr>
        <dsp:cNvPr id="0" name=""/>
        <dsp:cNvSpPr/>
      </dsp:nvSpPr>
      <dsp:spPr>
        <a:xfrm>
          <a:off x="2445690" y="179796"/>
          <a:ext cx="5408889" cy="5408889"/>
        </a:xfrm>
        <a:prstGeom prst="blockArc">
          <a:avLst>
            <a:gd name="adj1" fmla="val 19285714"/>
            <a:gd name="adj2" fmla="val 20057143"/>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3D45D-C8A5-3843-ADB1-4A528BD827FA}">
      <dsp:nvSpPr>
        <dsp:cNvPr id="0" name=""/>
        <dsp:cNvSpPr/>
      </dsp:nvSpPr>
      <dsp:spPr>
        <a:xfrm>
          <a:off x="2445690" y="179796"/>
          <a:ext cx="5408889" cy="5408889"/>
        </a:xfrm>
        <a:prstGeom prst="blockArc">
          <a:avLst>
            <a:gd name="adj1" fmla="val 18514286"/>
            <a:gd name="adj2" fmla="val 19285714"/>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3B08E4-66B8-7544-AF76-554D14932AE6}">
      <dsp:nvSpPr>
        <dsp:cNvPr id="0" name=""/>
        <dsp:cNvSpPr/>
      </dsp:nvSpPr>
      <dsp:spPr>
        <a:xfrm>
          <a:off x="2445690" y="179796"/>
          <a:ext cx="5408889" cy="5408889"/>
        </a:xfrm>
        <a:prstGeom prst="blockArc">
          <a:avLst>
            <a:gd name="adj1" fmla="val 17742857"/>
            <a:gd name="adj2" fmla="val 18514286"/>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33F80-7145-E04C-A1FC-3F15907CCFB2}">
      <dsp:nvSpPr>
        <dsp:cNvPr id="0" name=""/>
        <dsp:cNvSpPr/>
      </dsp:nvSpPr>
      <dsp:spPr>
        <a:xfrm>
          <a:off x="2445690" y="179796"/>
          <a:ext cx="5408889" cy="5408889"/>
        </a:xfrm>
        <a:prstGeom prst="blockArc">
          <a:avLst>
            <a:gd name="adj1" fmla="val 16971429"/>
            <a:gd name="adj2" fmla="val 17742857"/>
            <a:gd name="adj3" fmla="val 9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6B348-D003-A74B-9F89-2208CFA762D8}">
      <dsp:nvSpPr>
        <dsp:cNvPr id="0" name=""/>
        <dsp:cNvSpPr/>
      </dsp:nvSpPr>
      <dsp:spPr>
        <a:xfrm>
          <a:off x="2445690" y="179796"/>
          <a:ext cx="5408889" cy="5408889"/>
        </a:xfrm>
        <a:prstGeom prst="blockArc">
          <a:avLst>
            <a:gd name="adj1" fmla="val 16200000"/>
            <a:gd name="adj2" fmla="val 16971429"/>
            <a:gd name="adj3" fmla="val 999"/>
          </a:avLst>
        </a:prstGeom>
        <a:no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sp>
    <dsp:sp modelId="{046FB20D-A249-E941-B458-D72CA053BCF4}">
      <dsp:nvSpPr>
        <dsp:cNvPr id="0" name=""/>
        <dsp:cNvSpPr/>
      </dsp:nvSpPr>
      <dsp:spPr>
        <a:xfrm>
          <a:off x="4882004" y="2616109"/>
          <a:ext cx="536262" cy="536262"/>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endParaRPr lang="en-US" sz="1800" kern="1200" dirty="0"/>
        </a:p>
      </dsp:txBody>
      <dsp:txXfrm>
        <a:off x="4960538" y="2694643"/>
        <a:ext cx="379194" cy="379194"/>
      </dsp:txXfrm>
    </dsp:sp>
    <dsp:sp modelId="{B45069A4-AA4E-9046-8496-B610746DD91F}">
      <dsp:nvSpPr>
        <dsp:cNvPr id="0" name=""/>
        <dsp:cNvSpPr/>
      </dsp:nvSpPr>
      <dsp:spPr>
        <a:xfrm>
          <a:off x="4962443" y="5618"/>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Athletic Director/ </a:t>
          </a:r>
        </a:p>
        <a:p>
          <a:pPr marL="0" lvl="0" indent="0" algn="ctr" defTabSz="222250" rtl="0">
            <a:lnSpc>
              <a:spcPct val="90000"/>
            </a:lnSpc>
            <a:spcBef>
              <a:spcPct val="0"/>
            </a:spcBef>
            <a:spcAft>
              <a:spcPct val="35000"/>
            </a:spcAft>
            <a:buNone/>
          </a:pPr>
          <a:r>
            <a:rPr lang="en-US" sz="500" kern="1200" dirty="0"/>
            <a:t>Athletic Staff </a:t>
          </a:r>
        </a:p>
      </dsp:txBody>
      <dsp:txXfrm>
        <a:off x="5017417" y="60592"/>
        <a:ext cx="265436" cy="265436"/>
      </dsp:txXfrm>
    </dsp:sp>
    <dsp:sp modelId="{C343E481-E5D5-6145-B0C2-388B1F5F59AD}">
      <dsp:nvSpPr>
        <dsp:cNvPr id="0" name=""/>
        <dsp:cNvSpPr/>
      </dsp:nvSpPr>
      <dsp:spPr>
        <a:xfrm>
          <a:off x="5561231" y="73085"/>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Student-Athlete Development </a:t>
          </a:r>
        </a:p>
      </dsp:txBody>
      <dsp:txXfrm>
        <a:off x="5616205" y="128059"/>
        <a:ext cx="265436" cy="265436"/>
      </dsp:txXfrm>
    </dsp:sp>
    <dsp:sp modelId="{02BEE5B2-D5CF-0342-BEE0-18FAE283EBD9}">
      <dsp:nvSpPr>
        <dsp:cNvPr id="0" name=""/>
        <dsp:cNvSpPr/>
      </dsp:nvSpPr>
      <dsp:spPr>
        <a:xfrm>
          <a:off x="6129994" y="272104"/>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Media</a:t>
          </a:r>
        </a:p>
      </dsp:txBody>
      <dsp:txXfrm>
        <a:off x="6184968" y="327078"/>
        <a:ext cx="265436" cy="265436"/>
      </dsp:txXfrm>
    </dsp:sp>
    <dsp:sp modelId="{58D33956-211E-164C-9424-2F4F6ADD2D5A}">
      <dsp:nvSpPr>
        <dsp:cNvPr id="0" name=""/>
        <dsp:cNvSpPr/>
      </dsp:nvSpPr>
      <dsp:spPr>
        <a:xfrm>
          <a:off x="6640211" y="592694"/>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Tar Heel Sports Properties </a:t>
          </a:r>
        </a:p>
      </dsp:txBody>
      <dsp:txXfrm>
        <a:off x="6695185" y="647668"/>
        <a:ext cx="265436" cy="265436"/>
      </dsp:txXfrm>
    </dsp:sp>
    <dsp:sp modelId="{442CD573-EF8D-3041-A3CF-52F2D9EB97DF}">
      <dsp:nvSpPr>
        <dsp:cNvPr id="0" name=""/>
        <dsp:cNvSpPr/>
      </dsp:nvSpPr>
      <dsp:spPr>
        <a:xfrm>
          <a:off x="7066297" y="1018781"/>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Rams Club</a:t>
          </a:r>
        </a:p>
      </dsp:txBody>
      <dsp:txXfrm>
        <a:off x="7121271" y="1073755"/>
        <a:ext cx="265436" cy="265436"/>
      </dsp:txXfrm>
    </dsp:sp>
    <dsp:sp modelId="{0F65916D-1A53-5A42-BC03-DA36602014C3}">
      <dsp:nvSpPr>
        <dsp:cNvPr id="0" name=""/>
        <dsp:cNvSpPr/>
      </dsp:nvSpPr>
      <dsp:spPr>
        <a:xfrm>
          <a:off x="7386888" y="1528997"/>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Rocky Top Hospitality</a:t>
          </a:r>
        </a:p>
      </dsp:txBody>
      <dsp:txXfrm>
        <a:off x="7441862" y="1583971"/>
        <a:ext cx="265436" cy="265436"/>
      </dsp:txXfrm>
    </dsp:sp>
    <dsp:sp modelId="{3D03F1B8-5D45-6742-9BA4-E14BB10A3C6C}">
      <dsp:nvSpPr>
        <dsp:cNvPr id="0" name=""/>
        <dsp:cNvSpPr/>
      </dsp:nvSpPr>
      <dsp:spPr>
        <a:xfrm>
          <a:off x="7585906" y="2097760"/>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Ticket Operations </a:t>
          </a:r>
        </a:p>
      </dsp:txBody>
      <dsp:txXfrm>
        <a:off x="7640880" y="2152734"/>
        <a:ext cx="265436" cy="265436"/>
      </dsp:txXfrm>
    </dsp:sp>
    <dsp:sp modelId="{0297862F-98A9-A440-92A7-F5D8D145CE39}">
      <dsp:nvSpPr>
        <dsp:cNvPr id="0" name=""/>
        <dsp:cNvSpPr/>
      </dsp:nvSpPr>
      <dsp:spPr>
        <a:xfrm>
          <a:off x="7653374" y="2696548"/>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Ticket Sales</a:t>
          </a:r>
        </a:p>
      </dsp:txBody>
      <dsp:txXfrm>
        <a:off x="7708348" y="2751522"/>
        <a:ext cx="265436" cy="265436"/>
      </dsp:txXfrm>
    </dsp:sp>
    <dsp:sp modelId="{D2BCBDAB-23BC-4A40-BDA1-FAE97CB5AC9C}">
      <dsp:nvSpPr>
        <dsp:cNvPr id="0" name=""/>
        <dsp:cNvSpPr/>
      </dsp:nvSpPr>
      <dsp:spPr>
        <a:xfrm>
          <a:off x="7585906" y="3295337"/>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Carolina Athletics Hospitality</a:t>
          </a:r>
        </a:p>
      </dsp:txBody>
      <dsp:txXfrm>
        <a:off x="7640880" y="3350311"/>
        <a:ext cx="265436" cy="265436"/>
      </dsp:txXfrm>
    </dsp:sp>
    <dsp:sp modelId="{2332C3FF-995D-664F-9FC7-4D48B954A864}">
      <dsp:nvSpPr>
        <dsp:cNvPr id="0" name=""/>
        <dsp:cNvSpPr/>
      </dsp:nvSpPr>
      <dsp:spPr>
        <a:xfrm>
          <a:off x="7386888" y="3864100"/>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Compliance </a:t>
          </a:r>
        </a:p>
      </dsp:txBody>
      <dsp:txXfrm>
        <a:off x="7441862" y="3919074"/>
        <a:ext cx="265436" cy="265436"/>
      </dsp:txXfrm>
    </dsp:sp>
    <dsp:sp modelId="{386E3371-7AC2-0440-A87D-95D8B9BDE1BF}">
      <dsp:nvSpPr>
        <dsp:cNvPr id="0" name=""/>
        <dsp:cNvSpPr/>
      </dsp:nvSpPr>
      <dsp:spPr>
        <a:xfrm>
          <a:off x="7066297" y="4374316"/>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ACC/NCAA</a:t>
          </a:r>
        </a:p>
      </dsp:txBody>
      <dsp:txXfrm>
        <a:off x="7121271" y="4429290"/>
        <a:ext cx="265436" cy="265436"/>
      </dsp:txXfrm>
    </dsp:sp>
    <dsp:sp modelId="{48E130A9-C42C-B147-AAD7-4CA03397121A}">
      <dsp:nvSpPr>
        <dsp:cNvPr id="0" name=""/>
        <dsp:cNvSpPr/>
      </dsp:nvSpPr>
      <dsp:spPr>
        <a:xfrm>
          <a:off x="6640211" y="4800403"/>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GOHEELS Productions </a:t>
          </a:r>
        </a:p>
      </dsp:txBody>
      <dsp:txXfrm>
        <a:off x="6695185" y="4855377"/>
        <a:ext cx="265436" cy="265436"/>
      </dsp:txXfrm>
    </dsp:sp>
    <dsp:sp modelId="{20C094C7-1443-EF4F-8C47-67EEE961C971}">
      <dsp:nvSpPr>
        <dsp:cNvPr id="0" name=""/>
        <dsp:cNvSpPr/>
      </dsp:nvSpPr>
      <dsp:spPr>
        <a:xfrm>
          <a:off x="6129994" y="5120993"/>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Computer Services </a:t>
          </a:r>
        </a:p>
      </dsp:txBody>
      <dsp:txXfrm>
        <a:off x="6184968" y="5175967"/>
        <a:ext cx="265436" cy="265436"/>
      </dsp:txXfrm>
    </dsp:sp>
    <dsp:sp modelId="{9B6F730F-77FA-3C40-AD8B-C976C40E440C}">
      <dsp:nvSpPr>
        <dsp:cNvPr id="0" name=""/>
        <dsp:cNvSpPr/>
      </dsp:nvSpPr>
      <dsp:spPr>
        <a:xfrm>
          <a:off x="5561231" y="5320012"/>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Aramark </a:t>
          </a:r>
          <a:r>
            <a:rPr lang="en-US" sz="400" kern="1200" dirty="0"/>
            <a:t>Concessions</a:t>
          </a:r>
        </a:p>
      </dsp:txBody>
      <dsp:txXfrm>
        <a:off x="5616205" y="5374986"/>
        <a:ext cx="265436" cy="265436"/>
      </dsp:txXfrm>
    </dsp:sp>
    <dsp:sp modelId="{22DBCD77-70AB-304D-AF61-0BDE8646C1A3}">
      <dsp:nvSpPr>
        <dsp:cNvPr id="0" name=""/>
        <dsp:cNvSpPr/>
      </dsp:nvSpPr>
      <dsp:spPr>
        <a:xfrm>
          <a:off x="4962443" y="5387479"/>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Sports Medicine</a:t>
          </a:r>
        </a:p>
      </dsp:txBody>
      <dsp:txXfrm>
        <a:off x="5017417" y="5442453"/>
        <a:ext cx="265436" cy="265436"/>
      </dsp:txXfrm>
    </dsp:sp>
    <dsp:sp modelId="{9721A8C9-E7F6-3E47-97E0-F885422A5A5D}">
      <dsp:nvSpPr>
        <dsp:cNvPr id="0" name=""/>
        <dsp:cNvSpPr/>
      </dsp:nvSpPr>
      <dsp:spPr>
        <a:xfrm>
          <a:off x="4363655" y="5320012"/>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Marketing &amp; Promotions</a:t>
          </a:r>
        </a:p>
      </dsp:txBody>
      <dsp:txXfrm>
        <a:off x="4418629" y="5374986"/>
        <a:ext cx="265436" cy="265436"/>
      </dsp:txXfrm>
    </dsp:sp>
    <dsp:sp modelId="{677F146E-3071-7449-8159-8763E0124D53}">
      <dsp:nvSpPr>
        <dsp:cNvPr id="0" name=""/>
        <dsp:cNvSpPr/>
      </dsp:nvSpPr>
      <dsp:spPr>
        <a:xfrm>
          <a:off x="3794892" y="5120993"/>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Equipment</a:t>
          </a:r>
        </a:p>
      </dsp:txBody>
      <dsp:txXfrm>
        <a:off x="3849866" y="5175967"/>
        <a:ext cx="265436" cy="265436"/>
      </dsp:txXfrm>
    </dsp:sp>
    <dsp:sp modelId="{7F6D9C0A-AD5B-774B-A116-ECB8578000E5}">
      <dsp:nvSpPr>
        <dsp:cNvPr id="0" name=""/>
        <dsp:cNvSpPr/>
      </dsp:nvSpPr>
      <dsp:spPr>
        <a:xfrm>
          <a:off x="3284675" y="4800403"/>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Facilities</a:t>
          </a:r>
        </a:p>
      </dsp:txBody>
      <dsp:txXfrm>
        <a:off x="3339649" y="4855377"/>
        <a:ext cx="265436" cy="265436"/>
      </dsp:txXfrm>
    </dsp:sp>
    <dsp:sp modelId="{3964A37B-3385-7D47-9A42-E52FA0BEA479}">
      <dsp:nvSpPr>
        <dsp:cNvPr id="0" name=""/>
        <dsp:cNvSpPr/>
      </dsp:nvSpPr>
      <dsp:spPr>
        <a:xfrm>
          <a:off x="2858589" y="4374316"/>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EHS/Fire/Emergency Management</a:t>
          </a:r>
        </a:p>
      </dsp:txBody>
      <dsp:txXfrm>
        <a:off x="2913563" y="4429290"/>
        <a:ext cx="265436" cy="265436"/>
      </dsp:txXfrm>
    </dsp:sp>
    <dsp:sp modelId="{63A28DA6-300F-B448-9FDA-94EDA98BE5B4}">
      <dsp:nvSpPr>
        <dsp:cNvPr id="0" name=""/>
        <dsp:cNvSpPr/>
      </dsp:nvSpPr>
      <dsp:spPr>
        <a:xfrm>
          <a:off x="2537998" y="3864100"/>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Show Pros</a:t>
          </a:r>
        </a:p>
      </dsp:txBody>
      <dsp:txXfrm>
        <a:off x="2592972" y="3919074"/>
        <a:ext cx="265436" cy="265436"/>
      </dsp:txXfrm>
    </dsp:sp>
    <dsp:sp modelId="{660F808B-4C6B-6540-B1A2-497D3CA5C069}">
      <dsp:nvSpPr>
        <dsp:cNvPr id="0" name=""/>
        <dsp:cNvSpPr/>
      </dsp:nvSpPr>
      <dsp:spPr>
        <a:xfrm>
          <a:off x="2338980" y="3295337"/>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Visiting Teams/Officials</a:t>
          </a:r>
        </a:p>
      </dsp:txBody>
      <dsp:txXfrm>
        <a:off x="2393954" y="3350311"/>
        <a:ext cx="265436" cy="265436"/>
      </dsp:txXfrm>
    </dsp:sp>
    <dsp:sp modelId="{72BE6FAE-9B9A-5A41-9F96-8BEE3A839B46}">
      <dsp:nvSpPr>
        <dsp:cNvPr id="0" name=""/>
        <dsp:cNvSpPr/>
      </dsp:nvSpPr>
      <dsp:spPr>
        <a:xfrm>
          <a:off x="2271512" y="2696548"/>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Campus Leadership</a:t>
          </a:r>
        </a:p>
      </dsp:txBody>
      <dsp:txXfrm>
        <a:off x="2326486" y="2751522"/>
        <a:ext cx="265436" cy="265436"/>
      </dsp:txXfrm>
    </dsp:sp>
    <dsp:sp modelId="{2A2394F4-898D-F54C-8658-0A1807629DE0}">
      <dsp:nvSpPr>
        <dsp:cNvPr id="0" name=""/>
        <dsp:cNvSpPr/>
      </dsp:nvSpPr>
      <dsp:spPr>
        <a:xfrm>
          <a:off x="2338980" y="2097760"/>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Transportation &amp; Parking</a:t>
          </a:r>
        </a:p>
      </dsp:txBody>
      <dsp:txXfrm>
        <a:off x="2393954" y="2152734"/>
        <a:ext cx="265436" cy="265436"/>
      </dsp:txXfrm>
    </dsp:sp>
    <dsp:sp modelId="{C25A6480-A709-3347-8D9A-2398F82A54DF}">
      <dsp:nvSpPr>
        <dsp:cNvPr id="0" name=""/>
        <dsp:cNvSpPr/>
      </dsp:nvSpPr>
      <dsp:spPr>
        <a:xfrm>
          <a:off x="2537998" y="1528997"/>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Campus Safety</a:t>
          </a:r>
        </a:p>
      </dsp:txBody>
      <dsp:txXfrm>
        <a:off x="2592972" y="1583971"/>
        <a:ext cx="265436" cy="265436"/>
      </dsp:txXfrm>
    </dsp:sp>
    <dsp:sp modelId="{D9224381-F7CA-5D4C-A219-70CB62CD34B5}">
      <dsp:nvSpPr>
        <dsp:cNvPr id="0" name=""/>
        <dsp:cNvSpPr/>
      </dsp:nvSpPr>
      <dsp:spPr>
        <a:xfrm>
          <a:off x="2858589" y="1018781"/>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Athletics Communications</a:t>
          </a:r>
        </a:p>
      </dsp:txBody>
      <dsp:txXfrm>
        <a:off x="2913563" y="1073755"/>
        <a:ext cx="265436" cy="265436"/>
      </dsp:txXfrm>
    </dsp:sp>
    <dsp:sp modelId="{F5770B96-903D-AB46-9C2B-C0C5AEE5C6A8}">
      <dsp:nvSpPr>
        <dsp:cNvPr id="0" name=""/>
        <dsp:cNvSpPr/>
      </dsp:nvSpPr>
      <dsp:spPr>
        <a:xfrm>
          <a:off x="3284675" y="592694"/>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Athletic Teams</a:t>
          </a:r>
        </a:p>
      </dsp:txBody>
      <dsp:txXfrm>
        <a:off x="3339649" y="647668"/>
        <a:ext cx="265436" cy="265436"/>
      </dsp:txXfrm>
    </dsp:sp>
    <dsp:sp modelId="{29B8B645-057B-D84C-A5BE-AD81117BB2CF}">
      <dsp:nvSpPr>
        <dsp:cNvPr id="0" name=""/>
        <dsp:cNvSpPr/>
      </dsp:nvSpPr>
      <dsp:spPr>
        <a:xfrm>
          <a:off x="3794892" y="272104"/>
          <a:ext cx="375384" cy="375384"/>
        </a:xfrm>
        <a:prstGeom prst="ellipse">
          <a:avLst/>
        </a:prstGeom>
        <a:solidFill>
          <a:srgbClr val="90BAE4"/>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00025" rtl="0">
            <a:lnSpc>
              <a:spcPct val="90000"/>
            </a:lnSpc>
            <a:spcBef>
              <a:spcPct val="0"/>
            </a:spcBef>
            <a:spcAft>
              <a:spcPct val="35000"/>
            </a:spcAft>
            <a:buNone/>
          </a:pPr>
          <a:r>
            <a:rPr lang="en-US" sz="450" kern="1200" dirty="0"/>
            <a:t>Fans/Guests/</a:t>
          </a:r>
        </a:p>
        <a:p>
          <a:pPr marL="0" lvl="0" indent="0" algn="ctr" defTabSz="200025" rtl="0">
            <a:lnSpc>
              <a:spcPct val="90000"/>
            </a:lnSpc>
            <a:spcBef>
              <a:spcPct val="0"/>
            </a:spcBef>
            <a:spcAft>
              <a:spcPct val="35000"/>
            </a:spcAft>
            <a:buNone/>
          </a:pPr>
          <a:r>
            <a:rPr lang="en-US" sz="500" kern="1200" dirty="0"/>
            <a:t>Donors</a:t>
          </a:r>
        </a:p>
      </dsp:txBody>
      <dsp:txXfrm>
        <a:off x="3849866" y="327078"/>
        <a:ext cx="265436" cy="265436"/>
      </dsp:txXfrm>
    </dsp:sp>
    <dsp:sp modelId="{87ACE285-226C-FD41-8C1E-BAFC4FB3EDDC}">
      <dsp:nvSpPr>
        <dsp:cNvPr id="0" name=""/>
        <dsp:cNvSpPr/>
      </dsp:nvSpPr>
      <dsp:spPr>
        <a:xfrm>
          <a:off x="4363655" y="73085"/>
          <a:ext cx="375384" cy="375384"/>
        </a:xfrm>
        <a:prstGeom prst="ellipse">
          <a:avLst/>
        </a:prstGeom>
        <a:solidFill>
          <a:schemeClr val="accent1">
            <a:lumMod val="50000"/>
          </a:schemeClr>
        </a:solidFill>
        <a:ln w="25400" cap="flat" cmpd="sng" algn="ctr">
          <a:solidFill>
            <a:srgbClr val="90BAE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rtl="0">
            <a:lnSpc>
              <a:spcPct val="90000"/>
            </a:lnSpc>
            <a:spcBef>
              <a:spcPct val="0"/>
            </a:spcBef>
            <a:spcAft>
              <a:spcPct val="35000"/>
            </a:spcAft>
            <a:buNone/>
          </a:pPr>
          <a:r>
            <a:rPr lang="en-US" sz="500" kern="1200" dirty="0"/>
            <a:t>Student-Athlete/</a:t>
          </a:r>
        </a:p>
        <a:p>
          <a:pPr marL="0" lvl="0" indent="0" algn="ctr" defTabSz="222250" rtl="0">
            <a:lnSpc>
              <a:spcPct val="90000"/>
            </a:lnSpc>
            <a:spcBef>
              <a:spcPct val="0"/>
            </a:spcBef>
            <a:spcAft>
              <a:spcPct val="35000"/>
            </a:spcAft>
            <a:buNone/>
          </a:pPr>
          <a:r>
            <a:rPr lang="en-US" sz="500" kern="1200" dirty="0"/>
            <a:t>Family Hospitality </a:t>
          </a:r>
        </a:p>
      </dsp:txBody>
      <dsp:txXfrm>
        <a:off x="4418629" y="128059"/>
        <a:ext cx="265436" cy="2654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AA7355-5A51-40BA-B99C-D231B68E2D65}" type="datetimeFigureOut">
              <a:rPr lang="en-US" smtClean="0"/>
              <a:t>10/1/2021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ECF89AF-FC97-4DDA-97BB-580EBE1A24CC}" type="slidenum">
              <a:rPr lang="en-US" smtClean="0"/>
              <a:t>‹#›</a:t>
            </a:fld>
            <a:endParaRPr lang="en-US" dirty="0"/>
          </a:p>
        </p:txBody>
      </p:sp>
    </p:spTree>
    <p:extLst>
      <p:ext uri="{BB962C8B-B14F-4D97-AF65-F5344CB8AC3E}">
        <p14:creationId xmlns:p14="http://schemas.microsoft.com/office/powerpoint/2010/main" val="38686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26E5A7-4D57-4DA9-8672-9706F3C452E7}" type="datetimeFigureOut">
              <a:rPr lang="en-US" smtClean="0"/>
              <a:t>10/1/2021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C9D883-81B5-4B0C-AB67-0CD8348DECA6}" type="slidenum">
              <a:rPr lang="en-US" smtClean="0"/>
              <a:t>‹#›</a:t>
            </a:fld>
            <a:endParaRPr lang="en-US" dirty="0"/>
          </a:p>
        </p:txBody>
      </p:sp>
    </p:spTree>
    <p:extLst>
      <p:ext uri="{BB962C8B-B14F-4D97-AF65-F5344CB8AC3E}">
        <p14:creationId xmlns:p14="http://schemas.microsoft.com/office/powerpoint/2010/main" val="30774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p:nvPr>
        </p:nvSpPr>
        <p:spPr>
          <a:xfrm>
            <a:off x="1485900" y="1711043"/>
            <a:ext cx="5257800" cy="919223"/>
          </a:xfrm>
          <a:prstGeom prst="rect">
            <a:avLst/>
          </a:prstGeom>
          <a:ln>
            <a:noFill/>
          </a:ln>
        </p:spPr>
        <p:txBody>
          <a:bodyPr anchor="ctr"/>
          <a:lstStyle>
            <a:lvl1pPr>
              <a:defRPr sz="3000" b="1">
                <a:solidFill>
                  <a:srgbClr val="77AFD1"/>
                </a:solidFill>
                <a:latin typeface="Champion HTF-Middleweight" pitchFamily="2" charset="77"/>
              </a:defRPr>
            </a:lvl1pPr>
          </a:lstStyle>
          <a:p>
            <a:r>
              <a:rPr lang="en-US"/>
              <a:t>Click to edit Master title style</a:t>
            </a:r>
          </a:p>
        </p:txBody>
      </p:sp>
      <p:sp>
        <p:nvSpPr>
          <p:cNvPr id="9" name="Text Placeholder 8"/>
          <p:cNvSpPr>
            <a:spLocks noGrp="1"/>
          </p:cNvSpPr>
          <p:nvPr>
            <p:ph type="body" sz="quarter" idx="10"/>
          </p:nvPr>
        </p:nvSpPr>
        <p:spPr>
          <a:xfrm>
            <a:off x="2552700" y="2856452"/>
            <a:ext cx="3124200" cy="572548"/>
          </a:xfrm>
          <a:prstGeom prst="rect">
            <a:avLst/>
          </a:prstGeom>
        </p:spPr>
        <p:txBody>
          <a:bodyPr anchor="ctr"/>
          <a:lstStyle>
            <a:lvl1pPr marL="0" indent="0" algn="ctr">
              <a:buNone/>
              <a:defRPr sz="1800" b="0" i="1">
                <a:solidFill>
                  <a:srgbClr val="0E263D"/>
                </a:solidFill>
                <a:latin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196342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lgn="l">
              <a:defRPr sz="3000" b="1">
                <a:solidFill>
                  <a:srgbClr val="77AFD1"/>
                </a:solidFill>
                <a:latin typeface="Champion HTF-Welterweight" pitchFamily="2" charset="77"/>
              </a:defRPr>
            </a:lvl1pPr>
          </a:lstStyle>
          <a:p>
            <a:r>
              <a:rPr lang="en-US"/>
              <a:t>Click to edit Master title style</a:t>
            </a:r>
          </a:p>
        </p:txBody>
      </p:sp>
      <p:sp>
        <p:nvSpPr>
          <p:cNvPr id="3" name="Content Placeholder 2"/>
          <p:cNvSpPr>
            <a:spLocks noGrp="1"/>
          </p:cNvSpPr>
          <p:nvPr>
            <p:ph idx="1"/>
          </p:nvPr>
        </p:nvSpPr>
        <p:spPr>
          <a:xfrm>
            <a:off x="457200" y="1295403"/>
            <a:ext cx="8229600" cy="4386867"/>
          </a:xfrm>
          <a:prstGeom prst="rect">
            <a:avLst/>
          </a:prstGeom>
        </p:spPr>
        <p:txBody>
          <a:bodyPr/>
          <a:lstStyle>
            <a:lvl1pPr>
              <a:defRPr sz="2100" b="0" i="0">
                <a:solidFill>
                  <a:srgbClr val="0E263D"/>
                </a:solidFill>
                <a:latin typeface="Franklin Gothic Medium" panose="020B0603020102020204" pitchFamily="34" charset="0"/>
              </a:defRPr>
            </a:lvl1pPr>
            <a:lvl2pPr marL="417910" indent="-160735">
              <a:buFont typeface="Courier New" panose="02070309020205020404" pitchFamily="49" charset="0"/>
              <a:buChar char="o"/>
              <a:defRPr sz="1500" b="0" i="0">
                <a:solidFill>
                  <a:srgbClr val="0E263D"/>
                </a:solidFill>
                <a:latin typeface="Franklin Gothic Medium" panose="020B0603020102020204" pitchFamily="34" charset="0"/>
              </a:defRPr>
            </a:lvl2pPr>
            <a:lvl3pPr>
              <a:defRPr sz="1500" b="0" i="0">
                <a:solidFill>
                  <a:srgbClr val="0E263D"/>
                </a:solidFill>
                <a:latin typeface="Franklin Gothic Medium" panose="020B0603020102020204" pitchFamily="34" charset="0"/>
              </a:defRPr>
            </a:lvl3pPr>
            <a:lvl4pPr marL="900113" indent="-128588">
              <a:buFont typeface="Courier New" panose="02070309020205020404" pitchFamily="49" charset="0"/>
              <a:buChar char="o"/>
              <a:defRPr sz="1200" b="0" i="0">
                <a:solidFill>
                  <a:srgbClr val="0E263D"/>
                </a:solidFill>
                <a:latin typeface="Franklin Gothic Medium" panose="020B0603020102020204" pitchFamily="34" charset="0"/>
              </a:defRPr>
            </a:lvl4pPr>
            <a:lvl5pPr marL="1157288" indent="-128588">
              <a:buFont typeface="Arial" panose="020B0604020202020204" pitchFamily="34" charset="0"/>
              <a:buChar char="•"/>
              <a:defRPr sz="1200" b="0" i="0">
                <a:solidFill>
                  <a:srgbClr val="0E263D"/>
                </a:solidFill>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376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D6F6B7-0EBB-2A4A-99B9-7B18F2C3291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500" t="48878" r="12500"/>
          <a:stretch/>
        </p:blipFill>
        <p:spPr>
          <a:xfrm rot="5400000">
            <a:off x="5416127" y="3130127"/>
            <a:ext cx="6858000" cy="597746"/>
          </a:xfrm>
          <a:prstGeom prst="rect">
            <a:avLst/>
          </a:prstGeom>
        </p:spPr>
      </p:pic>
      <p:sp>
        <p:nvSpPr>
          <p:cNvPr id="7" name="TextBox 6">
            <a:extLst>
              <a:ext uri="{FF2B5EF4-FFF2-40B4-BE49-F238E27FC236}">
                <a16:creationId xmlns:a16="http://schemas.microsoft.com/office/drawing/2014/main" id="{BB110176-B33C-C649-AD5E-F70F84CC880C}"/>
              </a:ext>
            </a:extLst>
          </p:cNvPr>
          <p:cNvSpPr txBox="1"/>
          <p:nvPr userDrawn="1"/>
        </p:nvSpPr>
        <p:spPr>
          <a:xfrm>
            <a:off x="435746" y="6396032"/>
            <a:ext cx="3200400" cy="265457"/>
          </a:xfrm>
          <a:prstGeom prst="rect">
            <a:avLst/>
          </a:prstGeom>
          <a:noFill/>
        </p:spPr>
        <p:txBody>
          <a:bodyPr wrap="square" rtlCol="0">
            <a:spAutoFit/>
          </a:bodyPr>
          <a:lstStyle/>
          <a:p>
            <a:pPr algn="l"/>
            <a:r>
              <a:rPr lang="en-US" sz="1125" b="0" i="1" dirty="0">
                <a:solidFill>
                  <a:srgbClr val="0E263D"/>
                </a:solidFill>
                <a:latin typeface="Franklin Gothic Medium" panose="020B0603020102020204" pitchFamily="34" charset="0"/>
              </a:rPr>
              <a:t>Together We Win</a:t>
            </a:r>
          </a:p>
        </p:txBody>
      </p:sp>
      <p:cxnSp>
        <p:nvCxnSpPr>
          <p:cNvPr id="8" name="Straight Connector 7">
            <a:extLst>
              <a:ext uri="{FF2B5EF4-FFF2-40B4-BE49-F238E27FC236}">
                <a16:creationId xmlns:a16="http://schemas.microsoft.com/office/drawing/2014/main" id="{07A36F18-2BCA-1949-AF5E-9B2DA06AB66E}"/>
              </a:ext>
            </a:extLst>
          </p:cNvPr>
          <p:cNvCxnSpPr>
            <a:cxnSpLocks/>
          </p:cNvCxnSpPr>
          <p:nvPr userDrawn="1"/>
        </p:nvCxnSpPr>
        <p:spPr>
          <a:xfrm>
            <a:off x="457200" y="6438537"/>
            <a:ext cx="0" cy="238155"/>
          </a:xfrm>
          <a:prstGeom prst="line">
            <a:avLst/>
          </a:prstGeom>
          <a:ln w="3175">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A38087A-75DE-5241-92E2-910E091EC1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170" y="6396032"/>
            <a:ext cx="321938" cy="323165"/>
          </a:xfrm>
          <a:prstGeom prst="rect">
            <a:avLst/>
          </a:prstGeom>
        </p:spPr>
      </p:pic>
    </p:spTree>
    <p:extLst>
      <p:ext uri="{BB962C8B-B14F-4D97-AF65-F5344CB8AC3E}">
        <p14:creationId xmlns:p14="http://schemas.microsoft.com/office/powerpoint/2010/main" val="2983842011"/>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ctr" defTabSz="257175" rtl="0" eaLnBrk="1" fontAlgn="base" hangingPunct="1">
        <a:spcBef>
          <a:spcPct val="0"/>
        </a:spcBef>
        <a:spcAft>
          <a:spcPct val="0"/>
        </a:spcAft>
        <a:defRPr sz="2475" kern="1200">
          <a:solidFill>
            <a:schemeClr val="tx1"/>
          </a:solidFill>
          <a:latin typeface="+mj-lt"/>
          <a:ea typeface="ヒラギノ角ゴ Pro W3" charset="0"/>
          <a:cs typeface="ヒラギノ角ゴ Pro W3" charset="0"/>
        </a:defRPr>
      </a:lvl1pPr>
      <a:lvl2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2pPr>
      <a:lvl3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3pPr>
      <a:lvl4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4pPr>
      <a:lvl5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5pPr>
      <a:lvl6pPr marL="25717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6pPr>
      <a:lvl7pPr marL="51435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7pPr>
      <a:lvl8pPr marL="77152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8pPr>
      <a:lvl9pPr marL="102870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9pPr>
    </p:titleStyle>
    <p:bodyStyle>
      <a:lvl1pPr marL="192881" indent="-192881" algn="l" defTabSz="257175" rtl="0" eaLnBrk="1" fontAlgn="base" hangingPunct="1">
        <a:spcBef>
          <a:spcPct val="20000"/>
        </a:spcBef>
        <a:spcAft>
          <a:spcPct val="0"/>
        </a:spcAft>
        <a:buFont typeface="Arial" charset="0"/>
        <a:buChar char="•"/>
        <a:defRPr sz="1800" kern="1200">
          <a:solidFill>
            <a:schemeClr val="tx1"/>
          </a:solidFill>
          <a:latin typeface="+mn-lt"/>
          <a:ea typeface="ヒラギノ角ゴ Pro W3" charset="0"/>
          <a:cs typeface="ヒラギノ角ゴ Pro W3" charset="0"/>
        </a:defRPr>
      </a:lvl1pPr>
      <a:lvl2pPr marL="417910" indent="-160735" algn="l" defTabSz="257175" rtl="0" eaLnBrk="1" fontAlgn="base" hangingPunct="1">
        <a:spcBef>
          <a:spcPct val="20000"/>
        </a:spcBef>
        <a:spcAft>
          <a:spcPct val="0"/>
        </a:spcAft>
        <a:buFont typeface="Arial" charset="0"/>
        <a:buChar char="–"/>
        <a:defRPr sz="1575" kern="1200">
          <a:solidFill>
            <a:schemeClr val="tx1"/>
          </a:solidFill>
          <a:latin typeface="+mn-lt"/>
          <a:ea typeface="ヒラギノ角ゴ Pro W3" charset="0"/>
          <a:cs typeface="+mn-cs"/>
        </a:defRPr>
      </a:lvl2pPr>
      <a:lvl3pPr marL="642938" indent="-128588" algn="l" defTabSz="257175" rtl="0" eaLnBrk="1" fontAlgn="base" hangingPunct="1">
        <a:spcBef>
          <a:spcPct val="20000"/>
        </a:spcBef>
        <a:spcAft>
          <a:spcPct val="0"/>
        </a:spcAft>
        <a:buFont typeface="Arial" charset="0"/>
        <a:buChar char="•"/>
        <a:defRPr sz="1350" kern="1200">
          <a:solidFill>
            <a:schemeClr val="tx1"/>
          </a:solidFill>
          <a:latin typeface="+mn-lt"/>
          <a:ea typeface="ヒラギノ角ゴ Pro W3" charset="0"/>
          <a:cs typeface="+mn-cs"/>
        </a:defRPr>
      </a:lvl3pPr>
      <a:lvl4pPr marL="900113" indent="-128588" algn="l" defTabSz="257175" rtl="0" eaLnBrk="1" fontAlgn="base" hangingPunct="1">
        <a:spcBef>
          <a:spcPct val="20000"/>
        </a:spcBef>
        <a:spcAft>
          <a:spcPct val="0"/>
        </a:spcAft>
        <a:buFont typeface="Arial" charset="0"/>
        <a:buChar char="–"/>
        <a:defRPr sz="1125" kern="1200">
          <a:solidFill>
            <a:schemeClr val="tx1"/>
          </a:solidFill>
          <a:latin typeface="+mn-lt"/>
          <a:ea typeface="ヒラギノ角ゴ Pro W3" charset="0"/>
          <a:cs typeface="+mn-cs"/>
        </a:defRPr>
      </a:lvl4pPr>
      <a:lvl5pPr marL="1157288" indent="-128588" algn="l" defTabSz="257175" rtl="0" eaLnBrk="1" fontAlgn="base" hangingPunct="1">
        <a:spcBef>
          <a:spcPct val="20000"/>
        </a:spcBef>
        <a:spcAft>
          <a:spcPct val="0"/>
        </a:spcAft>
        <a:buFont typeface="Arial" charset="0"/>
        <a:buChar char="»"/>
        <a:defRPr sz="1125" kern="1200">
          <a:solidFill>
            <a:schemeClr val="tx1"/>
          </a:solidFill>
          <a:latin typeface="+mn-lt"/>
          <a:ea typeface="ヒラギノ角ゴ Pro W3" charset="0"/>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8078-6EE9-6843-9036-8F556927FBE6}"/>
              </a:ext>
            </a:extLst>
          </p:cNvPr>
          <p:cNvSpPr>
            <a:spLocks noGrp="1"/>
          </p:cNvSpPr>
          <p:nvPr>
            <p:ph type="title"/>
          </p:nvPr>
        </p:nvSpPr>
        <p:spPr>
          <a:xfrm>
            <a:off x="1035846" y="4294715"/>
            <a:ext cx="6858000" cy="689417"/>
          </a:xfrm>
        </p:spPr>
        <p:txBody>
          <a:bodyPr/>
          <a:lstStyle/>
          <a:p>
            <a:r>
              <a:rPr lang="en-US" sz="6600" dirty="0">
                <a:solidFill>
                  <a:srgbClr val="7BAED4"/>
                </a:solidFill>
              </a:rPr>
              <a:t>GAMEDAY 2021</a:t>
            </a:r>
          </a:p>
        </p:txBody>
      </p:sp>
      <p:sp>
        <p:nvSpPr>
          <p:cNvPr id="5" name="TextBox 4">
            <a:extLst>
              <a:ext uri="{FF2B5EF4-FFF2-40B4-BE49-F238E27FC236}">
                <a16:creationId xmlns:a16="http://schemas.microsoft.com/office/drawing/2014/main" id="{375885DA-8AC7-9743-927B-A033A6BD3926}"/>
              </a:ext>
            </a:extLst>
          </p:cNvPr>
          <p:cNvSpPr txBox="1"/>
          <p:nvPr/>
        </p:nvSpPr>
        <p:spPr>
          <a:xfrm>
            <a:off x="-869497" y="1530803"/>
            <a:ext cx="184731" cy="300082"/>
          </a:xfrm>
          <a:prstGeom prst="rect">
            <a:avLst/>
          </a:prstGeom>
          <a:noFill/>
        </p:spPr>
        <p:txBody>
          <a:bodyPr wrap="none" rtlCol="0">
            <a:spAutoFit/>
          </a:bodyPr>
          <a:lstStyle/>
          <a:p>
            <a:endParaRPr lang="en-US" sz="1350" dirty="0"/>
          </a:p>
        </p:txBody>
      </p:sp>
      <p:pic>
        <p:nvPicPr>
          <p:cNvPr id="6" name="Picture 5">
            <a:extLst>
              <a:ext uri="{FF2B5EF4-FFF2-40B4-BE49-F238E27FC236}">
                <a16:creationId xmlns:a16="http://schemas.microsoft.com/office/drawing/2014/main" id="{681B03FA-4FA2-284A-BBB3-063AD6981643}"/>
              </a:ext>
            </a:extLst>
          </p:cNvPr>
          <p:cNvPicPr>
            <a:picLocks noChangeAspect="1"/>
          </p:cNvPicPr>
          <p:nvPr/>
        </p:nvPicPr>
        <p:blipFill>
          <a:blip r:embed="rId2"/>
          <a:stretch>
            <a:fillRect/>
          </a:stretch>
        </p:blipFill>
        <p:spPr>
          <a:xfrm>
            <a:off x="2128047" y="1153592"/>
            <a:ext cx="4673600" cy="2628900"/>
          </a:xfrm>
          <a:prstGeom prst="rect">
            <a:avLst/>
          </a:prstGeom>
        </p:spPr>
      </p:pic>
    </p:spTree>
    <p:extLst>
      <p:ext uri="{BB962C8B-B14F-4D97-AF65-F5344CB8AC3E}">
        <p14:creationId xmlns:p14="http://schemas.microsoft.com/office/powerpoint/2010/main" val="113237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C9678F-856F-41CA-8351-4FEB608618D9}"/>
              </a:ext>
            </a:extLst>
          </p:cNvPr>
          <p:cNvSpPr>
            <a:spLocks noGrp="1"/>
          </p:cNvSpPr>
          <p:nvPr>
            <p:ph idx="1"/>
          </p:nvPr>
        </p:nvSpPr>
        <p:spPr>
          <a:xfrm>
            <a:off x="138700" y="5378522"/>
            <a:ext cx="8374509" cy="904786"/>
          </a:xfrm>
        </p:spPr>
        <p:txBody>
          <a:bodyPr/>
          <a:lstStyle/>
          <a:p>
            <a:pPr marL="257175" lvl="1" indent="0" algn="ctr">
              <a:buNone/>
            </a:pPr>
            <a:r>
              <a:rPr lang="en-US" sz="2000" dirty="0"/>
              <a:t>At this point, no epidemiological link has been reported between football crowds and COVID spread either here or anywhere else</a:t>
            </a:r>
            <a:endParaRPr lang="en-US" dirty="0"/>
          </a:p>
        </p:txBody>
      </p:sp>
      <p:sp>
        <p:nvSpPr>
          <p:cNvPr id="5" name="Title 1">
            <a:extLst>
              <a:ext uri="{FF2B5EF4-FFF2-40B4-BE49-F238E27FC236}">
                <a16:creationId xmlns:a16="http://schemas.microsoft.com/office/drawing/2014/main" id="{0D0853F6-1E3D-447E-985B-E69A8EF720E8}"/>
              </a:ext>
            </a:extLst>
          </p:cNvPr>
          <p:cNvSpPr txBox="1">
            <a:spLocks/>
          </p:cNvSpPr>
          <p:nvPr/>
        </p:nvSpPr>
        <p:spPr>
          <a:xfrm>
            <a:off x="457200" y="274638"/>
            <a:ext cx="8229600" cy="715962"/>
          </a:xfrm>
          <a:prstGeom prst="rect">
            <a:avLst/>
          </a:prstGeom>
        </p:spPr>
        <p:txBody>
          <a:bodyPr/>
          <a:lstStyle>
            <a:lvl1pPr algn="l" defTabSz="257175" rtl="0" eaLnBrk="1" fontAlgn="base" hangingPunct="1">
              <a:spcBef>
                <a:spcPct val="0"/>
              </a:spcBef>
              <a:spcAft>
                <a:spcPct val="0"/>
              </a:spcAft>
              <a:defRPr sz="3000" b="1" kern="1200">
                <a:solidFill>
                  <a:srgbClr val="77AFD1"/>
                </a:solidFill>
                <a:latin typeface="Champion HTF-Welterweight" pitchFamily="2" charset="77"/>
                <a:ea typeface="ヒラギノ角ゴ Pro W3" charset="0"/>
                <a:cs typeface="ヒラギノ角ゴ Pro W3" charset="0"/>
              </a:defRPr>
            </a:lvl1pPr>
            <a:lvl2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2pPr>
            <a:lvl3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3pPr>
            <a:lvl4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4pPr>
            <a:lvl5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5pPr>
            <a:lvl6pPr marL="25717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6pPr>
            <a:lvl7pPr marL="51435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7pPr>
            <a:lvl8pPr marL="77152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8pPr>
            <a:lvl9pPr marL="102870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9pPr>
          </a:lstStyle>
          <a:p>
            <a:pPr algn="ctr"/>
            <a:r>
              <a:rPr lang="en-US" sz="3200" dirty="0"/>
              <a:t>Carolina Community Behaviors &amp; Policies</a:t>
            </a:r>
          </a:p>
          <a:p>
            <a:pPr algn="ctr"/>
            <a:endParaRPr lang="en-US" sz="1800" dirty="0"/>
          </a:p>
        </p:txBody>
      </p:sp>
      <p:pic>
        <p:nvPicPr>
          <p:cNvPr id="4" name="Picture 3">
            <a:extLst>
              <a:ext uri="{FF2B5EF4-FFF2-40B4-BE49-F238E27FC236}">
                <a16:creationId xmlns:a16="http://schemas.microsoft.com/office/drawing/2014/main" id="{1E55A1DE-3165-47B6-AEC5-08A4E8823A4C}"/>
              </a:ext>
            </a:extLst>
          </p:cNvPr>
          <p:cNvPicPr>
            <a:picLocks noChangeAspect="1"/>
          </p:cNvPicPr>
          <p:nvPr/>
        </p:nvPicPr>
        <p:blipFill rotWithShape="1">
          <a:blip r:embed="rId2"/>
          <a:srcRect l="20851" t="36841" r="51871" b="46733"/>
          <a:stretch/>
        </p:blipFill>
        <p:spPr>
          <a:xfrm>
            <a:off x="583056" y="2962981"/>
            <a:ext cx="7017249" cy="2288843"/>
          </a:xfrm>
          <a:prstGeom prst="rect">
            <a:avLst/>
          </a:prstGeom>
        </p:spPr>
      </p:pic>
      <p:pic>
        <p:nvPicPr>
          <p:cNvPr id="8" name="Picture 7">
            <a:extLst>
              <a:ext uri="{FF2B5EF4-FFF2-40B4-BE49-F238E27FC236}">
                <a16:creationId xmlns:a16="http://schemas.microsoft.com/office/drawing/2014/main" id="{06197F3F-5098-4C19-B308-57A8B64AD402}"/>
              </a:ext>
            </a:extLst>
          </p:cNvPr>
          <p:cNvPicPr>
            <a:picLocks noChangeAspect="1"/>
          </p:cNvPicPr>
          <p:nvPr/>
        </p:nvPicPr>
        <p:blipFill rotWithShape="1">
          <a:blip r:embed="rId3"/>
          <a:srcRect l="20922" t="37295" r="51915" b="46901"/>
          <a:stretch/>
        </p:blipFill>
        <p:spPr>
          <a:xfrm>
            <a:off x="755146" y="805631"/>
            <a:ext cx="6845159" cy="2157350"/>
          </a:xfrm>
          <a:prstGeom prst="rect">
            <a:avLst/>
          </a:prstGeom>
        </p:spPr>
      </p:pic>
    </p:spTree>
    <p:extLst>
      <p:ext uri="{BB962C8B-B14F-4D97-AF65-F5344CB8AC3E}">
        <p14:creationId xmlns:p14="http://schemas.microsoft.com/office/powerpoint/2010/main" val="161011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91CC-D9C3-4183-99DA-BA18B3D59E64}"/>
              </a:ext>
            </a:extLst>
          </p:cNvPr>
          <p:cNvSpPr>
            <a:spLocks noGrp="1"/>
          </p:cNvSpPr>
          <p:nvPr>
            <p:ph type="title"/>
          </p:nvPr>
        </p:nvSpPr>
        <p:spPr/>
        <p:txBody>
          <a:bodyPr/>
          <a:lstStyle/>
          <a:p>
            <a:r>
              <a:rPr lang="en-US" dirty="0"/>
              <a:t>Goal/Mission</a:t>
            </a:r>
          </a:p>
        </p:txBody>
      </p:sp>
      <p:sp>
        <p:nvSpPr>
          <p:cNvPr id="3" name="Content Placeholder 2">
            <a:extLst>
              <a:ext uri="{FF2B5EF4-FFF2-40B4-BE49-F238E27FC236}">
                <a16:creationId xmlns:a16="http://schemas.microsoft.com/office/drawing/2014/main" id="{8639DA5D-0D2A-432B-837E-72FADE67C461}"/>
              </a:ext>
            </a:extLst>
          </p:cNvPr>
          <p:cNvSpPr>
            <a:spLocks noGrp="1"/>
          </p:cNvSpPr>
          <p:nvPr>
            <p:ph idx="1"/>
          </p:nvPr>
        </p:nvSpPr>
        <p:spPr>
          <a:xfrm>
            <a:off x="457200" y="926913"/>
            <a:ext cx="8229600" cy="4386867"/>
          </a:xfrm>
        </p:spPr>
        <p:txBody>
          <a:bodyPr/>
          <a:lstStyle/>
          <a:p>
            <a:pPr marL="0" indent="0">
              <a:buNone/>
            </a:pPr>
            <a:r>
              <a:rPr lang="en-US" sz="2400" dirty="0">
                <a:solidFill>
                  <a:srgbClr val="15294B"/>
                </a:solidFill>
              </a:rPr>
              <a:t>The foundational mission of the University of North Carolina Athletic Event Management Team is to provide an outstanding and unique Game Day experience for all of the Carolina Community Members each and every time (student-athletes, coaches, visiting teams, officials, staff, and fans.</a:t>
            </a:r>
          </a:p>
          <a:p>
            <a:pPr marL="0" indent="0">
              <a:buNone/>
            </a:pPr>
            <a:endParaRPr lang="en-US" sz="2400" dirty="0">
              <a:solidFill>
                <a:srgbClr val="15294B"/>
              </a:solidFill>
            </a:endParaRPr>
          </a:p>
          <a:p>
            <a:pPr marL="0" indent="0">
              <a:buNone/>
            </a:pPr>
            <a:r>
              <a:rPr lang="en-US" sz="2400" dirty="0">
                <a:solidFill>
                  <a:srgbClr val="15294B"/>
                </a:solidFill>
              </a:rPr>
              <a:t>Implicit in this goal is a focus on safety.  With the current pandemic, the considerations have been expanded to public and community health considerations that require adjustments and additional considerations. Sporting events and any public gathering has acknowledged and assumed inherent risks, including COVID-19 and the spreading of the Novel Coronavirus</a:t>
            </a:r>
            <a:endParaRPr lang="en-US" sz="2400" dirty="0"/>
          </a:p>
        </p:txBody>
      </p:sp>
    </p:spTree>
    <p:extLst>
      <p:ext uri="{BB962C8B-B14F-4D97-AF65-F5344CB8AC3E}">
        <p14:creationId xmlns:p14="http://schemas.microsoft.com/office/powerpoint/2010/main" val="134472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1440B8-C2FD-47E3-AD7D-CBDCDA659A9E}"/>
              </a:ext>
            </a:extLst>
          </p:cNvPr>
          <p:cNvSpPr txBox="1">
            <a:spLocks/>
          </p:cNvSpPr>
          <p:nvPr/>
        </p:nvSpPr>
        <p:spPr>
          <a:xfrm>
            <a:off x="223074" y="564477"/>
            <a:ext cx="8229600" cy="413399"/>
          </a:xfrm>
          <a:prstGeom prst="rect">
            <a:avLst/>
          </a:prstGeom>
        </p:spPr>
        <p:txBody>
          <a:bodyPr/>
          <a:lstStyle>
            <a:lvl1pPr algn="l" defTabSz="257175" rtl="0" eaLnBrk="1" fontAlgn="base" hangingPunct="1">
              <a:spcBef>
                <a:spcPct val="0"/>
              </a:spcBef>
              <a:spcAft>
                <a:spcPct val="0"/>
              </a:spcAft>
              <a:defRPr sz="3000" b="1" kern="1200">
                <a:solidFill>
                  <a:srgbClr val="77AFD1"/>
                </a:solidFill>
                <a:latin typeface="Champion HTF-Welterweight" pitchFamily="2" charset="77"/>
                <a:ea typeface="ヒラギノ角ゴ Pro W3" charset="0"/>
                <a:cs typeface="ヒラギノ角ゴ Pro W3" charset="0"/>
              </a:defRPr>
            </a:lvl1pPr>
            <a:lvl2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2pPr>
            <a:lvl3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3pPr>
            <a:lvl4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4pPr>
            <a:lvl5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5pPr>
            <a:lvl6pPr marL="25717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6pPr>
            <a:lvl7pPr marL="51435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7pPr>
            <a:lvl8pPr marL="77152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8pPr>
            <a:lvl9pPr marL="102870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9pPr>
          </a:lstStyle>
          <a:p>
            <a:pPr algn="ctr"/>
            <a:r>
              <a:rPr lang="en-US" sz="3200" dirty="0"/>
              <a:t>Relationship Building &amp; Continued Operations </a:t>
            </a:r>
          </a:p>
        </p:txBody>
      </p:sp>
      <p:sp>
        <p:nvSpPr>
          <p:cNvPr id="3" name="TextBox 2">
            <a:extLst>
              <a:ext uri="{FF2B5EF4-FFF2-40B4-BE49-F238E27FC236}">
                <a16:creationId xmlns:a16="http://schemas.microsoft.com/office/drawing/2014/main" id="{EBED4EB3-1F6D-428B-8D94-B1CB2EBB21B0}"/>
              </a:ext>
            </a:extLst>
          </p:cNvPr>
          <p:cNvSpPr txBox="1"/>
          <p:nvPr/>
        </p:nvSpPr>
        <p:spPr>
          <a:xfrm>
            <a:off x="933070" y="1448656"/>
            <a:ext cx="6809608"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UNC Campus EOC/Risk Management/Campus Police</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UNC Environmental, Health, and Safety &amp; Emergency Management</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Campus Health/UNC Health</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Orange County Health Department</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Office of the Executive Vice Chancellor and Provost</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UNC System Facility and Event Managers</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NCAA/Atlantic Coast Conference</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NACDA &amp; CEFMA</a:t>
            </a:r>
          </a:p>
          <a:p>
            <a:pPr marL="285750" indent="-285750">
              <a:lnSpc>
                <a:spcPct val="150000"/>
              </a:lnSpc>
              <a:buFont typeface="Arial" panose="020B0604020202020204" pitchFamily="34" charset="0"/>
              <a:buChar char="•"/>
            </a:pPr>
            <a:r>
              <a:rPr lang="en-US" sz="1600" dirty="0">
                <a:solidFill>
                  <a:srgbClr val="15294B"/>
                </a:solidFill>
                <a:latin typeface="Franklin Gothic Medium" panose="020B0603020102020204" pitchFamily="34" charset="0"/>
              </a:rPr>
              <a:t>Peer Institutions</a:t>
            </a:r>
          </a:p>
          <a:p>
            <a:endParaRPr lang="en-US" dirty="0"/>
          </a:p>
          <a:p>
            <a:endParaRPr lang="en-US" dirty="0"/>
          </a:p>
        </p:txBody>
      </p:sp>
    </p:spTree>
    <p:extLst>
      <p:ext uri="{BB962C8B-B14F-4D97-AF65-F5344CB8AC3E}">
        <p14:creationId xmlns:p14="http://schemas.microsoft.com/office/powerpoint/2010/main" val="215369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886520"/>
            <a:ext cx="7833115" cy="5293477"/>
          </a:xfrm>
          <a:prstGeom prst="rect">
            <a:avLst/>
          </a:prstGeom>
        </p:spPr>
      </p:pic>
      <p:sp>
        <p:nvSpPr>
          <p:cNvPr id="8" name="Title 1">
            <a:extLst>
              <a:ext uri="{FF2B5EF4-FFF2-40B4-BE49-F238E27FC236}">
                <a16:creationId xmlns:a16="http://schemas.microsoft.com/office/drawing/2014/main" id="{4A034094-4B2C-4B3E-BBA5-BD65DB8DD1DB}"/>
              </a:ext>
            </a:extLst>
          </p:cNvPr>
          <p:cNvSpPr>
            <a:spLocks noGrp="1"/>
          </p:cNvSpPr>
          <p:nvPr>
            <p:ph type="title"/>
          </p:nvPr>
        </p:nvSpPr>
        <p:spPr>
          <a:xfrm>
            <a:off x="457200" y="274638"/>
            <a:ext cx="8229600" cy="715962"/>
          </a:xfrm>
        </p:spPr>
        <p:txBody>
          <a:bodyPr/>
          <a:lstStyle/>
          <a:p>
            <a:r>
              <a:rPr lang="en-US" dirty="0"/>
              <a:t>Operational Environment</a:t>
            </a:r>
          </a:p>
        </p:txBody>
      </p:sp>
    </p:spTree>
    <p:extLst>
      <p:ext uri="{BB962C8B-B14F-4D97-AF65-F5344CB8AC3E}">
        <p14:creationId xmlns:p14="http://schemas.microsoft.com/office/powerpoint/2010/main" val="80728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Approach</a:t>
            </a:r>
          </a:p>
        </p:txBody>
      </p:sp>
      <p:grpSp>
        <p:nvGrpSpPr>
          <p:cNvPr id="14" name="Group 13"/>
          <p:cNvGrpSpPr/>
          <p:nvPr/>
        </p:nvGrpSpPr>
        <p:grpSpPr>
          <a:xfrm>
            <a:off x="-1156271" y="862885"/>
            <a:ext cx="10300271" cy="5768482"/>
            <a:chOff x="2828873" y="1085850"/>
            <a:chExt cx="10300271" cy="5255231"/>
          </a:xfrm>
        </p:grpSpPr>
        <p:grpSp>
          <p:nvGrpSpPr>
            <p:cNvPr id="10" name="Group 9"/>
            <p:cNvGrpSpPr/>
            <p:nvPr/>
          </p:nvGrpSpPr>
          <p:grpSpPr>
            <a:xfrm>
              <a:off x="2828873" y="1085850"/>
              <a:ext cx="10300271" cy="5255231"/>
              <a:chOff x="672814" y="1085850"/>
              <a:chExt cx="10300271" cy="5255231"/>
            </a:xfrm>
          </p:grpSpPr>
          <p:graphicFrame>
            <p:nvGraphicFramePr>
              <p:cNvPr id="12" name="Diagram 11">
                <a:extLst>
                  <a:ext uri="{FF2B5EF4-FFF2-40B4-BE49-F238E27FC236}">
                    <a16:creationId xmlns:a16="http://schemas.microsoft.com/office/drawing/2014/main" id="{76779A7F-E857-4988-B68C-AD9A3F74436D}"/>
                  </a:ext>
                </a:extLst>
              </p:cNvPr>
              <p:cNvGraphicFramePr/>
              <p:nvPr>
                <p:extLst>
                  <p:ext uri="{D42A27DB-BD31-4B8C-83A1-F6EECF244321}">
                    <p14:modId xmlns:p14="http://schemas.microsoft.com/office/powerpoint/2010/main" val="3522386771"/>
                  </p:ext>
                </p:extLst>
              </p:nvPr>
            </p:nvGraphicFramePr>
            <p:xfrm>
              <a:off x="672814" y="1085850"/>
              <a:ext cx="10300271" cy="5255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8C930526-B88F-43A8-8EC4-0CE111A3F7B3}"/>
                  </a:ext>
                </a:extLst>
              </p:cNvPr>
              <p:cNvSpPr txBox="1"/>
              <p:nvPr/>
            </p:nvSpPr>
            <p:spPr>
              <a:xfrm>
                <a:off x="3956049" y="2597150"/>
                <a:ext cx="4108451" cy="2893100"/>
              </a:xfrm>
              <a:prstGeom prst="rect">
                <a:avLst/>
              </a:prstGeom>
              <a:noFill/>
            </p:spPr>
            <p:txBody>
              <a:bodyPr wrap="square" rtlCol="0">
                <a:spAutoFit/>
              </a:bodyPr>
              <a:lstStyle/>
              <a:p>
                <a:pPr algn="ctr"/>
                <a:r>
                  <a:rPr lang="en-US" sz="2000" b="1" dirty="0">
                    <a:solidFill>
                      <a:srgbClr val="203864"/>
                    </a:solidFill>
                    <a:latin typeface="Times New Roman" panose="02020603050405020304" pitchFamily="18" charset="0"/>
                    <a:cs typeface="Times New Roman" panose="02020603050405020304" pitchFamily="18" charset="0"/>
                  </a:rPr>
                  <a:t>Game Day Operational Structure </a:t>
                </a:r>
              </a:p>
              <a:p>
                <a:pPr algn="ctr"/>
                <a:endParaRPr lang="en-US" b="1" dirty="0">
                  <a:solidFill>
                    <a:srgbClr val="203864"/>
                  </a:solidFill>
                  <a:latin typeface="Times New Roman" panose="02020603050405020304" pitchFamily="18" charset="0"/>
                  <a:cs typeface="Times New Roman" panose="02020603050405020304" pitchFamily="18" charset="0"/>
                </a:endParaRPr>
              </a:p>
              <a:p>
                <a:pPr marL="342900" indent="-342900">
                  <a:lnSpc>
                    <a:spcPct val="150000"/>
                  </a:lnSpc>
                  <a:buClr>
                    <a:srgbClr val="76ADD8"/>
                  </a:buClr>
                  <a:buSzPct val="145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More than 30 Stakeholder Groups coordinating prior to, during, and post Game Day </a:t>
                </a:r>
              </a:p>
              <a:p>
                <a:pPr marL="342900" indent="-342900">
                  <a:lnSpc>
                    <a:spcPct val="150000"/>
                  </a:lnSpc>
                  <a:buClr>
                    <a:srgbClr val="76ADD8"/>
                  </a:buClr>
                  <a:buSzPct val="145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Operational inefficiencies and striving to create one consensus </a:t>
                </a:r>
              </a:p>
              <a:p>
                <a:pPr marL="342900" indent="-342900">
                  <a:lnSpc>
                    <a:spcPct val="150000"/>
                  </a:lnSpc>
                  <a:buClr>
                    <a:srgbClr val="76ADD8"/>
                  </a:buClr>
                  <a:buSzPct val="145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Together We Win </a:t>
                </a:r>
              </a:p>
            </p:txBody>
          </p:sp>
        </p:grpSp>
        <p:pic>
          <p:nvPicPr>
            <p:cNvPr id="11" name="Picture 10"/>
            <p:cNvPicPr>
              <a:picLocks noChangeAspect="1"/>
            </p:cNvPicPr>
            <p:nvPr/>
          </p:nvPicPr>
          <p:blipFill>
            <a:blip r:embed="rId7"/>
            <a:stretch>
              <a:fillRect/>
            </a:stretch>
          </p:blipFill>
          <p:spPr>
            <a:xfrm>
              <a:off x="7555135" y="1546242"/>
              <a:ext cx="847745" cy="1025328"/>
            </a:xfrm>
            <a:prstGeom prst="rect">
              <a:avLst/>
            </a:prstGeom>
          </p:spPr>
        </p:pic>
      </p:grpSp>
    </p:spTree>
    <p:extLst>
      <p:ext uri="{BB962C8B-B14F-4D97-AF65-F5344CB8AC3E}">
        <p14:creationId xmlns:p14="http://schemas.microsoft.com/office/powerpoint/2010/main" val="295937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E73071A8-F952-477A-A1EC-5DDD31CC08FD}"/>
              </a:ext>
            </a:extLst>
          </p:cNvPr>
          <p:cNvPicPr>
            <a:picLocks noChangeAspect="1"/>
          </p:cNvPicPr>
          <p:nvPr/>
        </p:nvPicPr>
        <p:blipFill rotWithShape="1">
          <a:blip r:embed="rId2"/>
          <a:srcRect l="22089" t="10252" r="23134" b="7912"/>
          <a:stretch/>
        </p:blipFill>
        <p:spPr>
          <a:xfrm>
            <a:off x="1167266" y="304684"/>
            <a:ext cx="6482271" cy="6173171"/>
          </a:xfrm>
          <a:prstGeom prst="rect">
            <a:avLst/>
          </a:prstGeom>
        </p:spPr>
      </p:pic>
    </p:spTree>
    <p:extLst>
      <p:ext uri="{BB962C8B-B14F-4D97-AF65-F5344CB8AC3E}">
        <p14:creationId xmlns:p14="http://schemas.microsoft.com/office/powerpoint/2010/main" val="63665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C9678F-856F-41CA-8351-4FEB608618D9}"/>
              </a:ext>
            </a:extLst>
          </p:cNvPr>
          <p:cNvSpPr>
            <a:spLocks noGrp="1"/>
          </p:cNvSpPr>
          <p:nvPr>
            <p:ph idx="1"/>
          </p:nvPr>
        </p:nvSpPr>
        <p:spPr>
          <a:xfrm>
            <a:off x="107879" y="907552"/>
            <a:ext cx="8513210" cy="3689747"/>
          </a:xfrm>
        </p:spPr>
        <p:txBody>
          <a:bodyPr/>
          <a:lstStyle/>
          <a:p>
            <a:pPr marL="342900" marR="0" lvl="0" indent="-342900">
              <a:lnSpc>
                <a:spcPct val="107000"/>
              </a:lnSpc>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Times New Roman" panose="02020603050405020304" pitchFamily="18" charset="0"/>
                <a:cs typeface="Times New Roman" panose="02020603050405020304" pitchFamily="18" charset="0"/>
              </a:rPr>
              <a:t>Community Behaviors/Sanitation</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Full Capacity</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Masks are not required for outdoor events, but must be worn in indoor spaces. This includes restrooms, elevators, the Blue Zone at Football games and transportation services.  This is enforced by event staff, security &amp; police indoors)</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Franklin Gothic Book" panose="020B0503020102020204" pitchFamily="34" charset="0"/>
                <a:cs typeface="Times New Roman" panose="02020603050405020304" pitchFamily="18" charset="0"/>
              </a:rPr>
              <a:t>Pre-communication (emails, social media, press release, web release), Event Facility Signage, Public Address Announcements,  Video Board Spots and staff feedback emphasizes strong encouragement to wear masks in crowds</a:t>
            </a:r>
          </a:p>
          <a:p>
            <a:pPr marL="742950" marR="0" lvl="1" indent="-285750">
              <a:lnSpc>
                <a:spcPct val="107000"/>
              </a:lnSpc>
              <a:spcBef>
                <a:spcPts val="0"/>
              </a:spcBef>
              <a:spcAft>
                <a:spcPts val="0"/>
              </a:spcAft>
              <a:buFont typeface="Courier New" panose="02070309020205020404" pitchFamily="49" charset="0"/>
              <a:buChar char="o"/>
            </a:pPr>
            <a:r>
              <a:rPr lang="en-US" sz="1800" dirty="0">
                <a:latin typeface="Champion HTF-Middleweight"/>
                <a:ea typeface="Franklin Gothic Book" panose="020B0503020102020204" pitchFamily="34" charset="0"/>
                <a:cs typeface="Times New Roman" panose="02020603050405020304" pitchFamily="18" charset="0"/>
              </a:rPr>
              <a:t>Complimentary masks are available at all gates and fan services locations at Gates 2 &amp; 6</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Vaccinations are strongly encouraged, but not required to attend events.</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Carolina staff must attest they are vaccinated or must be tested regularly.</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All Personnel – (GameDay staff, members of the media, and broadcast staff) must wear a mask in the press box and field level who are positioned within 15 feet of the team area.</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Limited Media/Photographers will be granted field access in assigned locations</a:t>
            </a:r>
            <a:endParaRPr lang="en-US" sz="1800" dirty="0">
              <a:effectLst/>
              <a:latin typeface="Champion HTF-Middleweight"/>
              <a:ea typeface="Franklin Gothic Book" panose="020B050302010202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D0853F6-1E3D-447E-985B-E69A8EF720E8}"/>
              </a:ext>
            </a:extLst>
          </p:cNvPr>
          <p:cNvSpPr txBox="1">
            <a:spLocks/>
          </p:cNvSpPr>
          <p:nvPr/>
        </p:nvSpPr>
        <p:spPr>
          <a:xfrm>
            <a:off x="457200" y="274638"/>
            <a:ext cx="8229600" cy="715962"/>
          </a:xfrm>
          <a:prstGeom prst="rect">
            <a:avLst/>
          </a:prstGeom>
        </p:spPr>
        <p:txBody>
          <a:bodyPr/>
          <a:lstStyle>
            <a:lvl1pPr algn="l" defTabSz="257175" rtl="0" eaLnBrk="1" fontAlgn="base" hangingPunct="1">
              <a:spcBef>
                <a:spcPct val="0"/>
              </a:spcBef>
              <a:spcAft>
                <a:spcPct val="0"/>
              </a:spcAft>
              <a:defRPr sz="3000" b="1" kern="1200">
                <a:solidFill>
                  <a:srgbClr val="77AFD1"/>
                </a:solidFill>
                <a:latin typeface="Champion HTF-Welterweight" pitchFamily="2" charset="77"/>
                <a:ea typeface="ヒラギノ角ゴ Pro W3" charset="0"/>
                <a:cs typeface="ヒラギノ角ゴ Pro W3" charset="0"/>
              </a:defRPr>
            </a:lvl1pPr>
            <a:lvl2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2pPr>
            <a:lvl3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3pPr>
            <a:lvl4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4pPr>
            <a:lvl5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5pPr>
            <a:lvl6pPr marL="25717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6pPr>
            <a:lvl7pPr marL="51435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7pPr>
            <a:lvl8pPr marL="77152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8pPr>
            <a:lvl9pPr marL="102870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9pPr>
          </a:lstStyle>
          <a:p>
            <a:pPr algn="ctr"/>
            <a:r>
              <a:rPr lang="en-US" sz="3200" dirty="0"/>
              <a:t>Carolina Community Behaviors &amp; Policies</a:t>
            </a:r>
          </a:p>
          <a:p>
            <a:pPr algn="ctr"/>
            <a:endParaRPr lang="en-US" sz="1800" dirty="0"/>
          </a:p>
        </p:txBody>
      </p:sp>
    </p:spTree>
    <p:extLst>
      <p:ext uri="{BB962C8B-B14F-4D97-AF65-F5344CB8AC3E}">
        <p14:creationId xmlns:p14="http://schemas.microsoft.com/office/powerpoint/2010/main" val="56948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C9678F-856F-41CA-8351-4FEB608618D9}"/>
              </a:ext>
            </a:extLst>
          </p:cNvPr>
          <p:cNvSpPr>
            <a:spLocks noGrp="1"/>
          </p:cNvSpPr>
          <p:nvPr>
            <p:ph idx="1"/>
          </p:nvPr>
        </p:nvSpPr>
        <p:spPr>
          <a:xfrm>
            <a:off x="107879" y="907552"/>
            <a:ext cx="8513210" cy="3689747"/>
          </a:xfrm>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Fan Promotions, interactive activities and giveaways will be allowed </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lvl="1" indent="-285750">
              <a:lnSpc>
                <a:spcPct val="107000"/>
              </a:lnSpc>
              <a:spcBef>
                <a:spcPts val="0"/>
              </a:spcBef>
              <a:spcAft>
                <a:spcPts val="0"/>
              </a:spcAft>
            </a:pPr>
            <a:r>
              <a:rPr lang="en-US" sz="1800" dirty="0">
                <a:effectLst/>
                <a:latin typeface="Champion HTF-Middleweight"/>
                <a:ea typeface="Times New Roman" panose="02020603050405020304" pitchFamily="18" charset="0"/>
                <a:cs typeface="Times New Roman" panose="02020603050405020304" pitchFamily="18" charset="0"/>
              </a:rPr>
              <a:t>On Field Promotions &amp; recognitions will be possible based on approved plan with small, controlled groups, with significant physical distancing from team members</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Press Box occupied with mandatory masks &amp; 3’ of physical distancing (~50% capacity)</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Media Interviews will be completed via zoom</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Electrostatic sprayer will be used prior to occupancy for enclosed areas (press box, locker rooms, restrooms, ticket office) and on a regular rotation in high traffic spaces</a:t>
            </a:r>
            <a:endParaRPr lang="en-US" sz="1800" dirty="0">
              <a:latin typeface="Champion HTF-Middleweigh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rPr>
              <a:t>3W (Wear, Wait and Wash) signage not specifying 6’ of physical distance will remain up to encourage mask wearing, hand washing and physical distancing &amp; Hand Disinfection Stations</a:t>
            </a:r>
            <a:endParaRPr lang="en-US" sz="1800" dirty="0">
              <a:latin typeface="Champion HTF-Middleweight"/>
            </a:endParaRPr>
          </a:p>
          <a:p>
            <a:pPr lvl="1"/>
            <a:endParaRPr lang="en-US" dirty="0"/>
          </a:p>
        </p:txBody>
      </p:sp>
      <p:sp>
        <p:nvSpPr>
          <p:cNvPr id="5" name="Title 1">
            <a:extLst>
              <a:ext uri="{FF2B5EF4-FFF2-40B4-BE49-F238E27FC236}">
                <a16:creationId xmlns:a16="http://schemas.microsoft.com/office/drawing/2014/main" id="{0D0853F6-1E3D-447E-985B-E69A8EF720E8}"/>
              </a:ext>
            </a:extLst>
          </p:cNvPr>
          <p:cNvSpPr txBox="1">
            <a:spLocks/>
          </p:cNvSpPr>
          <p:nvPr/>
        </p:nvSpPr>
        <p:spPr>
          <a:xfrm>
            <a:off x="457200" y="274638"/>
            <a:ext cx="8229600" cy="715962"/>
          </a:xfrm>
          <a:prstGeom prst="rect">
            <a:avLst/>
          </a:prstGeom>
        </p:spPr>
        <p:txBody>
          <a:bodyPr/>
          <a:lstStyle>
            <a:lvl1pPr algn="l" defTabSz="257175" rtl="0" eaLnBrk="1" fontAlgn="base" hangingPunct="1">
              <a:spcBef>
                <a:spcPct val="0"/>
              </a:spcBef>
              <a:spcAft>
                <a:spcPct val="0"/>
              </a:spcAft>
              <a:defRPr sz="3000" b="1" kern="1200">
                <a:solidFill>
                  <a:srgbClr val="77AFD1"/>
                </a:solidFill>
                <a:latin typeface="Champion HTF-Welterweight" pitchFamily="2" charset="77"/>
                <a:ea typeface="ヒラギノ角ゴ Pro W3" charset="0"/>
                <a:cs typeface="ヒラギノ角ゴ Pro W3" charset="0"/>
              </a:defRPr>
            </a:lvl1pPr>
            <a:lvl2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2pPr>
            <a:lvl3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3pPr>
            <a:lvl4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4pPr>
            <a:lvl5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5pPr>
            <a:lvl6pPr marL="25717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6pPr>
            <a:lvl7pPr marL="51435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7pPr>
            <a:lvl8pPr marL="77152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8pPr>
            <a:lvl9pPr marL="102870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9pPr>
          </a:lstStyle>
          <a:p>
            <a:pPr algn="ctr"/>
            <a:r>
              <a:rPr lang="en-US" sz="2800" dirty="0"/>
              <a:t>Carolina Community Behaviors &amp; Policies cont’d</a:t>
            </a:r>
          </a:p>
          <a:p>
            <a:pPr algn="ctr"/>
            <a:endParaRPr lang="en-US" sz="1800" dirty="0"/>
          </a:p>
        </p:txBody>
      </p:sp>
    </p:spTree>
    <p:extLst>
      <p:ext uri="{BB962C8B-B14F-4D97-AF65-F5344CB8AC3E}">
        <p14:creationId xmlns:p14="http://schemas.microsoft.com/office/powerpoint/2010/main" val="148139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FC9678F-856F-41CA-8351-4FEB608618D9}"/>
              </a:ext>
            </a:extLst>
          </p:cNvPr>
          <p:cNvSpPr>
            <a:spLocks noGrp="1"/>
          </p:cNvSpPr>
          <p:nvPr>
            <p:ph idx="1"/>
          </p:nvPr>
        </p:nvSpPr>
        <p:spPr>
          <a:xfrm>
            <a:off x="107879" y="1005155"/>
            <a:ext cx="8513210" cy="5174751"/>
          </a:xfrm>
        </p:spPr>
        <p:txBody>
          <a:bodyPr/>
          <a:lstStyle/>
          <a:p>
            <a:pPr marL="342900" marR="0" lvl="0" indent="-342900">
              <a:lnSpc>
                <a:spcPct val="107000"/>
              </a:lnSpc>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Franklin Gothic Book" panose="020B0503020102020204" pitchFamily="34" charset="0"/>
                <a:cs typeface="Times New Roman" panose="02020603050405020304" pitchFamily="18" charset="0"/>
              </a:rPr>
              <a:t>Cashless tra</a:t>
            </a:r>
            <a:r>
              <a:rPr lang="en-US" sz="1800" dirty="0">
                <a:latin typeface="Champion HTF-Middleweight"/>
                <a:ea typeface="Franklin Gothic Book" panose="020B0503020102020204" pitchFamily="34" charset="0"/>
                <a:cs typeface="Times New Roman" panose="02020603050405020304" pitchFamily="18" charset="0"/>
              </a:rPr>
              <a:t>nsactions for parking, tickets, merchandise, &amp; concessions</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err="1">
                <a:effectLst/>
                <a:latin typeface="Champion HTF-Middleweight"/>
                <a:ea typeface="Times New Roman" panose="02020603050405020304" pitchFamily="18" charset="0"/>
                <a:cs typeface="Times New Roman" panose="02020603050405020304" pitchFamily="18" charset="0"/>
              </a:rPr>
              <a:t>GoHeels</a:t>
            </a:r>
            <a:r>
              <a:rPr lang="en-US" sz="1800" dirty="0">
                <a:effectLst/>
                <a:latin typeface="Champion HTF-Middleweight"/>
                <a:ea typeface="Times New Roman" panose="02020603050405020304" pitchFamily="18" charset="0"/>
                <a:cs typeface="Times New Roman" panose="02020603050405020304" pitchFamily="18" charset="0"/>
              </a:rPr>
              <a:t> App / Venue Next pre-order and pick up at Concessions 101, 112, 118, 130</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Times New Roman" panose="02020603050405020304" pitchFamily="18" charset="0"/>
                <a:cs typeface="Times New Roman" panose="02020603050405020304" pitchFamily="18" charset="0"/>
              </a:rPr>
              <a:t>Evaluation/Surveying</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hampion HTF-Middleweight"/>
                <a:ea typeface="Times New Roman" panose="02020603050405020304" pitchFamily="18" charset="0"/>
                <a:cs typeface="Times New Roman" panose="02020603050405020304" pitchFamily="18" charset="0"/>
              </a:rPr>
              <a:t>Post Game Surveys/Secret Shopper</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342900" marR="0" lvl="0" indent="-342900">
              <a:lnSpc>
                <a:spcPct val="107000"/>
              </a:lnSpc>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Times New Roman" panose="02020603050405020304" pitchFamily="18" charset="0"/>
                <a:cs typeface="Times New Roman" panose="02020603050405020304" pitchFamily="18" charset="0"/>
              </a:rPr>
              <a:t>Fan Text Line</a:t>
            </a:r>
          </a:p>
          <a:p>
            <a:pPr marL="342900" marR="0" lvl="0" indent="-342900">
              <a:lnSpc>
                <a:spcPct val="107000"/>
              </a:lnSpc>
              <a:spcBef>
                <a:spcPts val="0"/>
              </a:spcBef>
              <a:spcAft>
                <a:spcPts val="0"/>
              </a:spcAft>
              <a:buSzPts val="1400"/>
              <a:buFont typeface="Symbol" panose="05050102010706020507" pitchFamily="18" charset="2"/>
              <a:buBlip>
                <a:blip r:embed="rId2"/>
              </a:buBlip>
            </a:pPr>
            <a:r>
              <a:rPr lang="en-US" sz="1800" dirty="0">
                <a:latin typeface="Champion HTF-Middleweight"/>
                <a:ea typeface="Franklin Gothic Book" panose="020B0503020102020204" pitchFamily="34" charset="0"/>
                <a:cs typeface="Times New Roman" panose="02020603050405020304" pitchFamily="18" charset="0"/>
              </a:rPr>
              <a:t>Enhanced Training</a:t>
            </a:r>
          </a:p>
          <a:p>
            <a:pPr marL="342900" marR="0" lvl="0" indent="-342900">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Franklin Gothic Book" panose="020B0503020102020204" pitchFamily="34" charset="0"/>
                <a:cs typeface="Times New Roman" panose="02020603050405020304" pitchFamily="18" charset="0"/>
              </a:rPr>
              <a:t>Safety and Security </a:t>
            </a:r>
          </a:p>
          <a:p>
            <a:pPr marL="742950" marR="0" lvl="1" indent="-285750">
              <a:spcBef>
                <a:spcPts val="0"/>
              </a:spcBef>
              <a:spcAft>
                <a:spcPts val="0"/>
              </a:spcAft>
              <a:buFont typeface="Courier New" panose="02070309020205020404" pitchFamily="49" charset="0"/>
              <a:buChar char="o"/>
            </a:pPr>
            <a:r>
              <a:rPr lang="en-US" sz="1800" dirty="0">
                <a:effectLst/>
                <a:latin typeface="Champion HTF-Middleweight"/>
                <a:ea typeface="Franklin Gothic Book" panose="020B0503020102020204" pitchFamily="34" charset="0"/>
                <a:cs typeface="Times New Roman" panose="02020603050405020304" pitchFamily="18" charset="0"/>
              </a:rPr>
              <a:t>Clear Bags</a:t>
            </a:r>
          </a:p>
          <a:p>
            <a:pPr marL="742950" marR="0" lvl="1" indent="-285750">
              <a:spcBef>
                <a:spcPts val="0"/>
              </a:spcBef>
              <a:spcAft>
                <a:spcPts val="0"/>
              </a:spcAft>
              <a:buFont typeface="Courier New" panose="02070309020205020404" pitchFamily="49" charset="0"/>
              <a:buChar char="o"/>
            </a:pPr>
            <a:r>
              <a:rPr lang="en-US" sz="1800" dirty="0">
                <a:effectLst/>
                <a:latin typeface="Champion HTF-Middleweight"/>
                <a:ea typeface="Franklin Gothic Book" panose="020B0503020102020204" pitchFamily="34" charset="0"/>
                <a:cs typeface="Times New Roman" panose="02020603050405020304" pitchFamily="18" charset="0"/>
              </a:rPr>
              <a:t>K-2 Dogs</a:t>
            </a:r>
          </a:p>
          <a:p>
            <a:pPr marL="742950" marR="0" lvl="1" indent="-285750">
              <a:spcBef>
                <a:spcPts val="0"/>
              </a:spcBef>
              <a:spcAft>
                <a:spcPts val="0"/>
              </a:spcAft>
              <a:buFont typeface="Courier New" panose="02070309020205020404" pitchFamily="49" charset="0"/>
              <a:buChar char="o"/>
            </a:pPr>
            <a:r>
              <a:rPr lang="en-US" sz="1800" dirty="0" err="1">
                <a:effectLst/>
                <a:latin typeface="Champion HTF-Middleweight"/>
                <a:ea typeface="Franklin Gothic Book" panose="020B0503020102020204" pitchFamily="34" charset="0"/>
                <a:cs typeface="Times New Roman" panose="02020603050405020304" pitchFamily="18" charset="0"/>
              </a:rPr>
              <a:t>GoHeels</a:t>
            </a:r>
            <a:r>
              <a:rPr lang="en-US" sz="1800" dirty="0">
                <a:effectLst/>
                <a:latin typeface="Champion HTF-Middleweight"/>
                <a:ea typeface="Franklin Gothic Book" panose="020B0503020102020204" pitchFamily="34" charset="0"/>
                <a:cs typeface="Times New Roman" panose="02020603050405020304" pitchFamily="18" charset="0"/>
              </a:rPr>
              <a:t> App</a:t>
            </a:r>
          </a:p>
          <a:p>
            <a:pPr marL="742950" marR="0" lvl="1" indent="-285750">
              <a:spcBef>
                <a:spcPts val="0"/>
              </a:spcBef>
              <a:spcAft>
                <a:spcPts val="0"/>
              </a:spcAft>
              <a:buFont typeface="Courier New" panose="02070309020205020404" pitchFamily="49" charset="0"/>
              <a:buChar char="o"/>
            </a:pPr>
            <a:r>
              <a:rPr lang="en-US" sz="1800" dirty="0">
                <a:effectLst/>
                <a:latin typeface="Champion HTF-Middleweight"/>
                <a:ea typeface="Franklin Gothic Book" panose="020B0503020102020204" pitchFamily="34" charset="0"/>
                <a:cs typeface="Times New Roman" panose="02020603050405020304" pitchFamily="18" charset="0"/>
              </a:rPr>
              <a:t>Higher Volume of fans and expectations</a:t>
            </a:r>
          </a:p>
          <a:p>
            <a:pPr marL="342900" marR="0" lvl="0" indent="-342900">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Franklin Gothic Book" panose="020B0503020102020204" pitchFamily="34" charset="0"/>
                <a:cs typeface="Times New Roman" panose="02020603050405020304" pitchFamily="18" charset="0"/>
              </a:rPr>
              <a:t>Football vs. Georgia State</a:t>
            </a:r>
          </a:p>
          <a:p>
            <a:pPr marL="742950" marR="0" lvl="1" indent="-285750">
              <a:spcBef>
                <a:spcPts val="0"/>
              </a:spcBef>
              <a:spcAft>
                <a:spcPts val="0"/>
              </a:spcAft>
              <a:buFont typeface="Courier New" panose="02070309020205020404" pitchFamily="49" charset="0"/>
              <a:buChar char="o"/>
            </a:pPr>
            <a:r>
              <a:rPr lang="en-US" sz="1800" dirty="0">
                <a:effectLst/>
                <a:latin typeface="Champion HTF-Middleweight"/>
                <a:ea typeface="Franklin Gothic Book" panose="020B0503020102020204" pitchFamily="34" charset="0"/>
                <a:cs typeface="Times New Roman" panose="02020603050405020304" pitchFamily="18" charset="0"/>
              </a:rPr>
              <a:t>80% capacity, issued 30 mask warning cards</a:t>
            </a:r>
          </a:p>
          <a:p>
            <a:pPr marL="742950" marR="0" lvl="1" indent="-285750">
              <a:spcBef>
                <a:spcPts val="0"/>
              </a:spcBef>
              <a:spcAft>
                <a:spcPts val="0"/>
              </a:spcAft>
              <a:buFont typeface="Courier New" panose="02070309020205020404" pitchFamily="49" charset="0"/>
              <a:buChar char="o"/>
            </a:pPr>
            <a:r>
              <a:rPr lang="en-US" sz="1800" dirty="0">
                <a:latin typeface="Champion HTF-Middleweight"/>
                <a:ea typeface="Franklin Gothic Book" panose="020B0503020102020204" pitchFamily="34" charset="0"/>
                <a:cs typeface="Times New Roman" panose="02020603050405020304" pitchFamily="18" charset="0"/>
              </a:rPr>
              <a:t>35 Vaccines (2 free tickets to a future game)</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342900" marR="0" lvl="0" indent="-342900">
              <a:spcBef>
                <a:spcPts val="0"/>
              </a:spcBef>
              <a:spcAft>
                <a:spcPts val="0"/>
              </a:spcAft>
              <a:buSzPts val="1400"/>
              <a:buFont typeface="Symbol" panose="05050102010706020507" pitchFamily="18" charset="2"/>
              <a:buBlip>
                <a:blip r:embed="rId2"/>
              </a:buBlip>
            </a:pPr>
            <a:r>
              <a:rPr lang="en-US" sz="1800" dirty="0">
                <a:effectLst/>
                <a:latin typeface="Champion HTF-Middleweight"/>
                <a:ea typeface="Franklin Gothic Book" panose="020B0503020102020204" pitchFamily="34" charset="0"/>
                <a:cs typeface="Times New Roman" panose="02020603050405020304" pitchFamily="18" charset="0"/>
              </a:rPr>
              <a:t>Football vs. Virginia</a:t>
            </a:r>
          </a:p>
          <a:p>
            <a:pPr marL="742950" marR="0" lvl="1" indent="-285750">
              <a:spcBef>
                <a:spcPts val="0"/>
              </a:spcBef>
              <a:spcAft>
                <a:spcPts val="0"/>
              </a:spcAft>
              <a:buFont typeface="Courier New" panose="02070309020205020404" pitchFamily="49" charset="0"/>
              <a:buChar char="o"/>
            </a:pPr>
            <a:r>
              <a:rPr lang="en-US" sz="1800" dirty="0">
                <a:effectLst/>
                <a:latin typeface="Champion HTF-Middleweight"/>
                <a:ea typeface="Franklin Gothic Book" panose="020B0503020102020204" pitchFamily="34" charset="0"/>
                <a:cs typeface="Times New Roman" panose="02020603050405020304" pitchFamily="18" charset="0"/>
              </a:rPr>
              <a:t>95% capacity, issued 5 mask warning cards</a:t>
            </a:r>
          </a:p>
          <a:p>
            <a:pPr marL="742950" marR="0" lvl="1" indent="-285750">
              <a:spcBef>
                <a:spcPts val="0"/>
              </a:spcBef>
              <a:spcAft>
                <a:spcPts val="0"/>
              </a:spcAft>
              <a:buFont typeface="Courier New" panose="02070309020205020404" pitchFamily="49" charset="0"/>
              <a:buChar char="o"/>
            </a:pPr>
            <a:r>
              <a:rPr lang="en-US" sz="1800" dirty="0">
                <a:latin typeface="Champion HTF-Middleweight"/>
                <a:ea typeface="Franklin Gothic Book" panose="020B0503020102020204" pitchFamily="34" charset="0"/>
                <a:cs typeface="Times New Roman" panose="02020603050405020304" pitchFamily="18" charset="0"/>
              </a:rPr>
              <a:t>Student Stores Pharmacy Vaccine Walk-in hours 11 a.m. – 3 p.m.</a:t>
            </a:r>
            <a:endParaRPr lang="en-US" sz="1800" dirty="0">
              <a:effectLst/>
              <a:latin typeface="Champion HTF-Middleweight"/>
              <a:ea typeface="Franklin Gothic Book" panose="020B0503020102020204" pitchFamily="34" charset="0"/>
              <a:cs typeface="Times New Roman" panose="02020603050405020304" pitchFamily="18" charset="0"/>
            </a:endParaRPr>
          </a:p>
          <a:p>
            <a:pPr marL="232171" indent="0">
              <a:spcBef>
                <a:spcPts val="0"/>
              </a:spcBef>
              <a:spcAft>
                <a:spcPts val="0"/>
              </a:spcAft>
              <a:buNone/>
            </a:pPr>
            <a:endParaRPr lang="en-US" sz="2200" dirty="0">
              <a:effectLst/>
              <a:latin typeface="Champion HTF-Middleweight"/>
              <a:ea typeface="Franklin Gothic Book" panose="020B0503020102020204" pitchFamily="34" charset="0"/>
              <a:cs typeface="Times New Roman" panose="02020603050405020304" pitchFamily="18" charset="0"/>
            </a:endParaRPr>
          </a:p>
          <a:p>
            <a:pPr lvl="1"/>
            <a:endParaRPr lang="en-US" dirty="0"/>
          </a:p>
        </p:txBody>
      </p:sp>
      <p:sp>
        <p:nvSpPr>
          <p:cNvPr id="5" name="Title 1">
            <a:extLst>
              <a:ext uri="{FF2B5EF4-FFF2-40B4-BE49-F238E27FC236}">
                <a16:creationId xmlns:a16="http://schemas.microsoft.com/office/drawing/2014/main" id="{0D0853F6-1E3D-447E-985B-E69A8EF720E8}"/>
              </a:ext>
            </a:extLst>
          </p:cNvPr>
          <p:cNvSpPr txBox="1">
            <a:spLocks/>
          </p:cNvSpPr>
          <p:nvPr/>
        </p:nvSpPr>
        <p:spPr>
          <a:xfrm>
            <a:off x="457200" y="274638"/>
            <a:ext cx="8229600" cy="715962"/>
          </a:xfrm>
          <a:prstGeom prst="rect">
            <a:avLst/>
          </a:prstGeom>
        </p:spPr>
        <p:txBody>
          <a:bodyPr/>
          <a:lstStyle>
            <a:lvl1pPr algn="l" defTabSz="257175" rtl="0" eaLnBrk="1" fontAlgn="base" hangingPunct="1">
              <a:spcBef>
                <a:spcPct val="0"/>
              </a:spcBef>
              <a:spcAft>
                <a:spcPct val="0"/>
              </a:spcAft>
              <a:defRPr sz="3000" b="1" kern="1200">
                <a:solidFill>
                  <a:srgbClr val="77AFD1"/>
                </a:solidFill>
                <a:latin typeface="Champion HTF-Welterweight" pitchFamily="2" charset="77"/>
                <a:ea typeface="ヒラギノ角ゴ Pro W3" charset="0"/>
                <a:cs typeface="ヒラギノ角ゴ Pro W3" charset="0"/>
              </a:defRPr>
            </a:lvl1pPr>
            <a:lvl2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2pPr>
            <a:lvl3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3pPr>
            <a:lvl4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4pPr>
            <a:lvl5pPr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5pPr>
            <a:lvl6pPr marL="25717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6pPr>
            <a:lvl7pPr marL="51435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7pPr>
            <a:lvl8pPr marL="771525"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8pPr>
            <a:lvl9pPr marL="1028700" algn="ctr" defTabSz="257175" rtl="0" eaLnBrk="1" fontAlgn="base" hangingPunct="1">
              <a:spcBef>
                <a:spcPct val="0"/>
              </a:spcBef>
              <a:spcAft>
                <a:spcPct val="0"/>
              </a:spcAft>
              <a:defRPr sz="2475">
                <a:solidFill>
                  <a:schemeClr val="tx1"/>
                </a:solidFill>
                <a:latin typeface="Calibri" charset="0"/>
                <a:ea typeface="ヒラギノ角ゴ Pro W3" charset="0"/>
                <a:cs typeface="ヒラギノ角ゴ Pro W3" charset="0"/>
              </a:defRPr>
            </a:lvl9pPr>
          </a:lstStyle>
          <a:p>
            <a:pPr algn="ctr"/>
            <a:r>
              <a:rPr lang="en-US" sz="3200" dirty="0"/>
              <a:t>Carolina Community Behaviors &amp; Policies</a:t>
            </a:r>
          </a:p>
          <a:p>
            <a:pPr algn="ctr"/>
            <a:endParaRPr lang="en-US" sz="1800" dirty="0"/>
          </a:p>
        </p:txBody>
      </p:sp>
      <p:pic>
        <p:nvPicPr>
          <p:cNvPr id="2" name="Picture 1">
            <a:extLst>
              <a:ext uri="{FF2B5EF4-FFF2-40B4-BE49-F238E27FC236}">
                <a16:creationId xmlns:a16="http://schemas.microsoft.com/office/drawing/2014/main" id="{1671A7DD-8DB3-46DA-965F-4660A8479AD4}"/>
              </a:ext>
            </a:extLst>
          </p:cNvPr>
          <p:cNvPicPr>
            <a:picLocks noChangeAspect="1"/>
          </p:cNvPicPr>
          <p:nvPr/>
        </p:nvPicPr>
        <p:blipFill>
          <a:blip r:embed="rId3"/>
          <a:stretch>
            <a:fillRect/>
          </a:stretch>
        </p:blipFill>
        <p:spPr>
          <a:xfrm>
            <a:off x="5265024" y="1845578"/>
            <a:ext cx="3105693" cy="1746952"/>
          </a:xfrm>
          <a:prstGeom prst="rect">
            <a:avLst/>
          </a:prstGeom>
        </p:spPr>
      </p:pic>
      <p:pic>
        <p:nvPicPr>
          <p:cNvPr id="4" name="Picture 3">
            <a:extLst>
              <a:ext uri="{FF2B5EF4-FFF2-40B4-BE49-F238E27FC236}">
                <a16:creationId xmlns:a16="http://schemas.microsoft.com/office/drawing/2014/main" id="{87CA9B24-40F3-4515-9992-9F4B23D305C1}"/>
              </a:ext>
            </a:extLst>
          </p:cNvPr>
          <p:cNvPicPr>
            <a:picLocks noChangeAspect="1"/>
          </p:cNvPicPr>
          <p:nvPr/>
        </p:nvPicPr>
        <p:blipFill rotWithShape="1">
          <a:blip r:embed="rId4"/>
          <a:srcRect l="13764" t="34268" r="28877" b="18139"/>
          <a:stretch/>
        </p:blipFill>
        <p:spPr>
          <a:xfrm>
            <a:off x="5265024" y="3951159"/>
            <a:ext cx="3099640" cy="1639379"/>
          </a:xfrm>
          <a:prstGeom prst="rect">
            <a:avLst/>
          </a:prstGeom>
        </p:spPr>
      </p:pic>
    </p:spTree>
    <p:extLst>
      <p:ext uri="{BB962C8B-B14F-4D97-AF65-F5344CB8AC3E}">
        <p14:creationId xmlns:p14="http://schemas.microsoft.com/office/powerpoint/2010/main" val="3661661946"/>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82C410E955FC4CBBFB128E0929A921" ma:contentTypeVersion="12" ma:contentTypeDescription="Create a new document." ma:contentTypeScope="" ma:versionID="35aae79c67996eb1422f44c459104cba">
  <xsd:schema xmlns:xsd="http://www.w3.org/2001/XMLSchema" xmlns:xs="http://www.w3.org/2001/XMLSchema" xmlns:p="http://schemas.microsoft.com/office/2006/metadata/properties" xmlns:ns3="e476bcff-3308-4e50-ba93-444a037d6e60" xmlns:ns4="0e3428a0-b7bb-4b70-8f20-81d67a1adccc" targetNamespace="http://schemas.microsoft.com/office/2006/metadata/properties" ma:root="true" ma:fieldsID="4d4eca3962c16e092f84244b51af575a" ns3:_="" ns4:_="">
    <xsd:import namespace="e476bcff-3308-4e50-ba93-444a037d6e60"/>
    <xsd:import namespace="0e3428a0-b7bb-4b70-8f20-81d67a1adc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6bcff-3308-4e50-ba93-444a037d6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3428a0-b7bb-4b70-8f20-81d67a1adcc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B72356-3221-493B-AB33-0000A0AD74FB}">
  <ds:schemaRefs>
    <ds:schemaRef ds:uri="http://www.w3.org/XML/1998/namespace"/>
    <ds:schemaRef ds:uri="e476bcff-3308-4e50-ba93-444a037d6e60"/>
    <ds:schemaRef ds:uri="0e3428a0-b7bb-4b70-8f20-81d67a1adccc"/>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061EEDE3-E922-4C4A-B3A9-5A6A708B634C}">
  <ds:schemaRefs>
    <ds:schemaRef ds:uri="http://schemas.microsoft.com/sharepoint/v3/contenttype/forms"/>
  </ds:schemaRefs>
</ds:datastoreItem>
</file>

<file path=customXml/itemProps3.xml><?xml version="1.0" encoding="utf-8"?>
<ds:datastoreItem xmlns:ds="http://schemas.openxmlformats.org/officeDocument/2006/customXml" ds:itemID="{839B4CCF-66C1-444E-9B3F-E06D2E153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76bcff-3308-4e50-ba93-444a037d6e60"/>
    <ds:schemaRef ds:uri="0e3428a0-b7bb-4b70-8f20-81d67a1ad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47090</TotalTime>
  <Words>728</Words>
  <Application>Microsoft Office PowerPoint</Application>
  <PresentationFormat>On-screen Show (4:3)</PresentationFormat>
  <Paragraphs>90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Champion HTF-Middleweight</vt:lpstr>
      <vt:lpstr>Champion HTF-Welterweight</vt:lpstr>
      <vt:lpstr>Courier New</vt:lpstr>
      <vt:lpstr>Franklin Gothic Medium</vt:lpstr>
      <vt:lpstr>Symbol</vt:lpstr>
      <vt:lpstr>Times New Roman</vt:lpstr>
      <vt:lpstr>powerpointUNC4</vt:lpstr>
      <vt:lpstr>GAMEDAY 2021</vt:lpstr>
      <vt:lpstr>Goal/Mission</vt:lpstr>
      <vt:lpstr>PowerPoint Presentation</vt:lpstr>
      <vt:lpstr>Operational Environment</vt:lpstr>
      <vt:lpstr>Continued Approach</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Athletics Past - Present - Future</dc:title>
  <dc:creator>Botta, Brett</dc:creator>
  <cp:lastModifiedBy>Brunner, John F</cp:lastModifiedBy>
  <cp:revision>279</cp:revision>
  <cp:lastPrinted>2020-01-28T15:51:59Z</cp:lastPrinted>
  <dcterms:created xsi:type="dcterms:W3CDTF">2014-03-12T18:53:44Z</dcterms:created>
  <dcterms:modified xsi:type="dcterms:W3CDTF">2021-10-01T18:12:54Z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0x0101006282C410E955FC4CBBFB128E0929A921</vt:lpwstr>
  </property>
</Properties>
</file>