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LOsXj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86" r:id="rId4"/>
    <p:sldId id="281" r:id="rId5"/>
    <p:sldId id="292" r:id="rId6"/>
    <p:sldId id="293" r:id="rId7"/>
    <p:sldId id="291" r:id="rId8"/>
    <p:sldId id="295" r:id="rId9"/>
    <p:sldId id="294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C2518C-7AC2-4315-88EC-15E3A14C09A8}">
          <p14:sldIdLst>
            <p14:sldId id="256"/>
            <p14:sldId id="289"/>
            <p14:sldId id="286"/>
            <p14:sldId id="281"/>
            <p14:sldId id="292"/>
            <p14:sldId id="293"/>
            <p14:sldId id="291"/>
            <p14:sldId id="295"/>
            <p14:sldId id="294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3" autoAdjust="0"/>
    <p:restoredTop sz="89535" autoAdjust="0"/>
  </p:normalViewPr>
  <p:slideViewPr>
    <p:cSldViewPr snapToGrid="0" snapToObjects="1">
      <p:cViewPr varScale="1">
        <p:scale>
          <a:sx n="60" d="100"/>
          <a:sy n="60" d="100"/>
        </p:scale>
        <p:origin x="14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047D-6E28-4973-9EBE-9F3E99B67389}" type="doc">
      <dgm:prSet loTypeId="urn:microsoft.com/office/officeart/2011/layout/ConvergingText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DE8488-0D29-4CA2-B46D-721536DC07DC}">
      <dgm:prSet phldrT="[Text]"/>
      <dgm:spPr/>
      <dgm:t>
        <a:bodyPr/>
        <a:lstStyle/>
        <a:p>
          <a:r>
            <a:rPr lang="en-US" dirty="0"/>
            <a:t>University Policy Life Cycle</a:t>
          </a:r>
        </a:p>
      </dgm:t>
    </dgm:pt>
    <dgm:pt modelId="{39A71743-DD38-473A-9F28-51B467AA1DD0}" type="parTrans" cxnId="{37AB9749-9A32-4380-A3C0-6DF64C65FB09}">
      <dgm:prSet/>
      <dgm:spPr/>
      <dgm:t>
        <a:bodyPr/>
        <a:lstStyle/>
        <a:p>
          <a:endParaRPr lang="en-US"/>
        </a:p>
      </dgm:t>
    </dgm:pt>
    <dgm:pt modelId="{C1B9B72D-7583-41A6-8C44-252EFAEAE221}" type="sibTrans" cxnId="{37AB9749-9A32-4380-A3C0-6DF64C65FB09}">
      <dgm:prSet/>
      <dgm:spPr/>
      <dgm:t>
        <a:bodyPr/>
        <a:lstStyle/>
        <a:p>
          <a:endParaRPr lang="en-US"/>
        </a:p>
      </dgm:t>
    </dgm:pt>
    <dgm:pt modelId="{38DD581A-ED12-41C0-8128-30D4700307E1}">
      <dgm:prSet phldrT="[Text]"/>
      <dgm:spPr/>
      <dgm:t>
        <a:bodyPr/>
        <a:lstStyle/>
        <a:p>
          <a:r>
            <a:rPr lang="en-US" dirty="0"/>
            <a:t>Policy Development</a:t>
          </a:r>
        </a:p>
      </dgm:t>
    </dgm:pt>
    <dgm:pt modelId="{8DFEFE6F-2A1B-4070-87BE-C3F3F99DF92E}" type="parTrans" cxnId="{4D262CDF-68C9-4D3E-997B-7757E5FDAF0D}">
      <dgm:prSet/>
      <dgm:spPr/>
      <dgm:t>
        <a:bodyPr/>
        <a:lstStyle/>
        <a:p>
          <a:endParaRPr lang="en-US"/>
        </a:p>
      </dgm:t>
    </dgm:pt>
    <dgm:pt modelId="{D49A88F5-7886-466B-B2C3-8A778E50C303}" type="sibTrans" cxnId="{4D262CDF-68C9-4D3E-997B-7757E5FDAF0D}">
      <dgm:prSet/>
      <dgm:spPr/>
      <dgm:t>
        <a:bodyPr/>
        <a:lstStyle/>
        <a:p>
          <a:endParaRPr lang="en-US"/>
        </a:p>
      </dgm:t>
    </dgm:pt>
    <dgm:pt modelId="{99B53FBC-B1A3-4002-B7E7-300E68E8777A}">
      <dgm:prSet phldrT="[Text]"/>
      <dgm:spPr/>
      <dgm:t>
        <a:bodyPr/>
        <a:lstStyle/>
        <a:p>
          <a:r>
            <a:rPr lang="en-US" dirty="0"/>
            <a:t>Policy Review</a:t>
          </a:r>
        </a:p>
      </dgm:t>
    </dgm:pt>
    <dgm:pt modelId="{940E848E-E5BD-40D3-8FE1-4201C56D0E3F}" type="parTrans" cxnId="{BA5FBEDC-33B0-4D8C-804C-5D30110C57E5}">
      <dgm:prSet/>
      <dgm:spPr/>
      <dgm:t>
        <a:bodyPr/>
        <a:lstStyle/>
        <a:p>
          <a:endParaRPr lang="en-US"/>
        </a:p>
      </dgm:t>
    </dgm:pt>
    <dgm:pt modelId="{C494BF40-2ADA-45B6-9E1E-FF3B6DE492D6}" type="sibTrans" cxnId="{BA5FBEDC-33B0-4D8C-804C-5D30110C57E5}">
      <dgm:prSet/>
      <dgm:spPr/>
      <dgm:t>
        <a:bodyPr/>
        <a:lstStyle/>
        <a:p>
          <a:endParaRPr lang="en-US"/>
        </a:p>
      </dgm:t>
    </dgm:pt>
    <dgm:pt modelId="{4965E829-FD55-4ABB-8BD6-D52BCA44AE91}">
      <dgm:prSet phldrT="[Text]"/>
      <dgm:spPr/>
      <dgm:t>
        <a:bodyPr/>
        <a:lstStyle/>
        <a:p>
          <a:r>
            <a:rPr lang="en-US" dirty="0"/>
            <a:t>Policy Approval</a:t>
          </a:r>
        </a:p>
      </dgm:t>
    </dgm:pt>
    <dgm:pt modelId="{5590D747-5B86-43EF-AD4D-4150F46764B8}" type="parTrans" cxnId="{D638D859-CA5D-4BC1-9CC1-18328B8B76C6}">
      <dgm:prSet/>
      <dgm:spPr/>
      <dgm:t>
        <a:bodyPr/>
        <a:lstStyle/>
        <a:p>
          <a:endParaRPr lang="en-US"/>
        </a:p>
      </dgm:t>
    </dgm:pt>
    <dgm:pt modelId="{EC5E672B-2831-415F-8954-744A669F0032}" type="sibTrans" cxnId="{D638D859-CA5D-4BC1-9CC1-18328B8B76C6}">
      <dgm:prSet/>
      <dgm:spPr/>
      <dgm:t>
        <a:bodyPr/>
        <a:lstStyle/>
        <a:p>
          <a:endParaRPr lang="en-US"/>
        </a:p>
      </dgm:t>
    </dgm:pt>
    <dgm:pt modelId="{F2B16BEF-B618-49D8-8E84-5EF0434A72CD}">
      <dgm:prSet phldrT="[Text]"/>
      <dgm:spPr/>
      <dgm:t>
        <a:bodyPr/>
        <a:lstStyle/>
        <a:p>
          <a:r>
            <a:rPr lang="en-US" dirty="0"/>
            <a:t>Policy Communication</a:t>
          </a:r>
        </a:p>
      </dgm:t>
    </dgm:pt>
    <dgm:pt modelId="{5F10DA93-0984-4B85-B21A-2F54613454EF}" type="parTrans" cxnId="{4205FE9D-ACA8-4D64-A3FF-B98D2AFC9DF6}">
      <dgm:prSet/>
      <dgm:spPr/>
      <dgm:t>
        <a:bodyPr/>
        <a:lstStyle/>
        <a:p>
          <a:endParaRPr lang="en-US"/>
        </a:p>
      </dgm:t>
    </dgm:pt>
    <dgm:pt modelId="{EB5B552E-8C93-4FDE-8F69-02FA1E04A8E5}" type="sibTrans" cxnId="{4205FE9D-ACA8-4D64-A3FF-B98D2AFC9DF6}">
      <dgm:prSet/>
      <dgm:spPr/>
      <dgm:t>
        <a:bodyPr/>
        <a:lstStyle/>
        <a:p>
          <a:endParaRPr lang="en-US"/>
        </a:p>
      </dgm:t>
    </dgm:pt>
    <dgm:pt modelId="{E56BDF54-D064-443F-B250-02CB20CF6E02}">
      <dgm:prSet phldrT="[Text]"/>
      <dgm:spPr/>
      <dgm:t>
        <a:bodyPr/>
        <a:lstStyle/>
        <a:p>
          <a:r>
            <a:rPr lang="en-US" dirty="0"/>
            <a:t>Policy Maintenance</a:t>
          </a:r>
        </a:p>
      </dgm:t>
    </dgm:pt>
    <dgm:pt modelId="{F36CB797-3F5A-4B9C-BAAC-4522AA4D5755}" type="parTrans" cxnId="{BCFCE697-8B1A-4E73-8D12-6BECEDBC33D8}">
      <dgm:prSet/>
      <dgm:spPr/>
      <dgm:t>
        <a:bodyPr/>
        <a:lstStyle/>
        <a:p>
          <a:endParaRPr lang="en-US"/>
        </a:p>
      </dgm:t>
    </dgm:pt>
    <dgm:pt modelId="{7DF60006-0AD1-4E17-A37E-9E11DCDA71E5}" type="sibTrans" cxnId="{BCFCE697-8B1A-4E73-8D12-6BECEDBC33D8}">
      <dgm:prSet/>
      <dgm:spPr/>
      <dgm:t>
        <a:bodyPr/>
        <a:lstStyle/>
        <a:p>
          <a:endParaRPr lang="en-US"/>
        </a:p>
      </dgm:t>
    </dgm:pt>
    <dgm:pt modelId="{EE90A71D-B709-4A43-8EAD-E5FC46AB698B}" type="pres">
      <dgm:prSet presAssocID="{EE35047D-6E28-4973-9EBE-9F3E99B6738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A5866CEC-7E19-4862-A6BA-ABF873E08539}" type="pres">
      <dgm:prSet presAssocID="{F8DE8488-0D29-4CA2-B46D-721536DC07DC}" presName="composite" presStyleCnt="0"/>
      <dgm:spPr/>
    </dgm:pt>
    <dgm:pt modelId="{00DE72BB-ACC6-412C-929F-6922AC284062}" type="pres">
      <dgm:prSet presAssocID="{F8DE8488-0D29-4CA2-B46D-721536DC07DC}" presName="ParentAccent1" presStyleLbl="alignNode1" presStyleIdx="0" presStyleCnt="51"/>
      <dgm:spPr/>
    </dgm:pt>
    <dgm:pt modelId="{641758EF-1605-418E-A8C0-EBF0F5733F39}" type="pres">
      <dgm:prSet presAssocID="{F8DE8488-0D29-4CA2-B46D-721536DC07DC}" presName="ParentAccent2" presStyleLbl="alignNode1" presStyleIdx="1" presStyleCnt="51"/>
      <dgm:spPr/>
    </dgm:pt>
    <dgm:pt modelId="{7796FB7C-B401-4E76-AE4A-769D3E1D2EFB}" type="pres">
      <dgm:prSet presAssocID="{F8DE8488-0D29-4CA2-B46D-721536DC07DC}" presName="ParentAccent3" presStyleLbl="alignNode1" presStyleIdx="2" presStyleCnt="51"/>
      <dgm:spPr/>
    </dgm:pt>
    <dgm:pt modelId="{E9AAD8FE-863C-4F71-90AE-A164B6C7DD49}" type="pres">
      <dgm:prSet presAssocID="{F8DE8488-0D29-4CA2-B46D-721536DC07DC}" presName="ParentAccent4" presStyleLbl="alignNode1" presStyleIdx="3" presStyleCnt="51"/>
      <dgm:spPr/>
    </dgm:pt>
    <dgm:pt modelId="{D2406183-94D7-416E-8123-8EFC8E8588D6}" type="pres">
      <dgm:prSet presAssocID="{F8DE8488-0D29-4CA2-B46D-721536DC07DC}" presName="ParentAccent5" presStyleLbl="alignNode1" presStyleIdx="4" presStyleCnt="51"/>
      <dgm:spPr/>
    </dgm:pt>
    <dgm:pt modelId="{3A4CCBD6-9A76-4C95-A874-8001113D96D1}" type="pres">
      <dgm:prSet presAssocID="{F8DE8488-0D29-4CA2-B46D-721536DC07DC}" presName="ParentAccent6" presStyleLbl="alignNode1" presStyleIdx="5" presStyleCnt="51"/>
      <dgm:spPr/>
    </dgm:pt>
    <dgm:pt modelId="{88BD765D-FB5C-4A99-B64B-A22882412065}" type="pres">
      <dgm:prSet presAssocID="{F8DE8488-0D29-4CA2-B46D-721536DC07DC}" presName="ParentAccent7" presStyleLbl="alignNode1" presStyleIdx="6" presStyleCnt="51"/>
      <dgm:spPr/>
    </dgm:pt>
    <dgm:pt modelId="{11CA2928-0EC7-49FE-B44E-C03DDA1E90C5}" type="pres">
      <dgm:prSet presAssocID="{F8DE8488-0D29-4CA2-B46D-721536DC07DC}" presName="ParentAccent8" presStyleLbl="alignNode1" presStyleIdx="7" presStyleCnt="51"/>
      <dgm:spPr/>
    </dgm:pt>
    <dgm:pt modelId="{DD6E190F-BE7E-43C2-A041-F594FF011435}" type="pres">
      <dgm:prSet presAssocID="{F8DE8488-0D29-4CA2-B46D-721536DC07DC}" presName="ParentAccent9" presStyleLbl="alignNode1" presStyleIdx="8" presStyleCnt="51"/>
      <dgm:spPr/>
    </dgm:pt>
    <dgm:pt modelId="{40A5C206-BE07-45DC-96FD-16EC78F46E09}" type="pres">
      <dgm:prSet presAssocID="{F8DE8488-0D29-4CA2-B46D-721536DC07DC}" presName="ParentAccent10" presStyleLbl="alignNode1" presStyleIdx="9" presStyleCnt="51"/>
      <dgm:spPr/>
    </dgm:pt>
    <dgm:pt modelId="{92EDC8E2-8BF9-48D6-95DD-4825D15F8A60}" type="pres">
      <dgm:prSet presAssocID="{F8DE8488-0D29-4CA2-B46D-721536DC07DC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</dgm:pt>
    <dgm:pt modelId="{A9ECD99A-320A-4B7B-BF54-CFE01930ECE5}" type="pres">
      <dgm:prSet presAssocID="{38DD581A-ED12-41C0-8128-30D4700307E1}" presName="Child1Accent1" presStyleLbl="alignNode1" presStyleIdx="11" presStyleCnt="51"/>
      <dgm:spPr/>
    </dgm:pt>
    <dgm:pt modelId="{F0D17410-6394-433F-BF36-684DA4B509A6}" type="pres">
      <dgm:prSet presAssocID="{38DD581A-ED12-41C0-8128-30D4700307E1}" presName="Child1Accent2" presStyleLbl="alignNode1" presStyleIdx="12" presStyleCnt="51"/>
      <dgm:spPr/>
    </dgm:pt>
    <dgm:pt modelId="{94F4291A-CDE1-4EBA-8C07-071AFD2CC55E}" type="pres">
      <dgm:prSet presAssocID="{38DD581A-ED12-41C0-8128-30D4700307E1}" presName="Child1Accent3" presStyleLbl="alignNode1" presStyleIdx="13" presStyleCnt="51"/>
      <dgm:spPr/>
    </dgm:pt>
    <dgm:pt modelId="{0BDBB49B-9178-4B72-B78A-5CD41F1FBBED}" type="pres">
      <dgm:prSet presAssocID="{38DD581A-ED12-41C0-8128-30D4700307E1}" presName="Child1Accent4" presStyleLbl="alignNode1" presStyleIdx="14" presStyleCnt="51"/>
      <dgm:spPr/>
    </dgm:pt>
    <dgm:pt modelId="{576C4DA3-E38F-49C5-A135-94903F9D2492}" type="pres">
      <dgm:prSet presAssocID="{38DD581A-ED12-41C0-8128-30D4700307E1}" presName="Child1Accent5" presStyleLbl="alignNode1" presStyleIdx="15" presStyleCnt="51"/>
      <dgm:spPr/>
    </dgm:pt>
    <dgm:pt modelId="{B80C5459-80B1-4952-8919-A40B0C83AB67}" type="pres">
      <dgm:prSet presAssocID="{38DD581A-ED12-41C0-8128-30D4700307E1}" presName="Child1Accent6" presStyleLbl="alignNode1" presStyleIdx="16" presStyleCnt="51"/>
      <dgm:spPr/>
    </dgm:pt>
    <dgm:pt modelId="{6B89FEFF-BF73-460C-8644-D8118AE806DD}" type="pres">
      <dgm:prSet presAssocID="{38DD581A-ED12-41C0-8128-30D4700307E1}" presName="Child1Accent7" presStyleLbl="alignNode1" presStyleIdx="17" presStyleCnt="51"/>
      <dgm:spPr/>
    </dgm:pt>
    <dgm:pt modelId="{8547B9FD-1A4D-4D0C-9E08-B28DE4A464C8}" type="pres">
      <dgm:prSet presAssocID="{38DD581A-ED12-41C0-8128-30D4700307E1}" presName="Child1Accent8" presStyleLbl="alignNode1" presStyleIdx="18" presStyleCnt="51"/>
      <dgm:spPr/>
    </dgm:pt>
    <dgm:pt modelId="{637C1B75-0FB6-410E-8819-5BD74A9F203F}" type="pres">
      <dgm:prSet presAssocID="{38DD581A-ED12-41C0-8128-30D4700307E1}" presName="Child1Accent9" presStyleLbl="alignNode1" presStyleIdx="19" presStyleCnt="51"/>
      <dgm:spPr/>
    </dgm:pt>
    <dgm:pt modelId="{3D90F7D7-A3F8-4CE7-928D-1F7F8C1701E0}" type="pres">
      <dgm:prSet presAssocID="{38DD581A-ED12-41C0-8128-30D4700307E1}" presName="Child1" presStyleLbl="revTx" presStyleIdx="0" presStyleCnt="5">
        <dgm:presLayoutVars>
          <dgm:chMax/>
          <dgm:chPref val="0"/>
          <dgm:bulletEnabled val="1"/>
        </dgm:presLayoutVars>
      </dgm:prSet>
      <dgm:spPr/>
    </dgm:pt>
    <dgm:pt modelId="{0AE4D932-7FF4-4AA2-BB65-CB065B48A684}" type="pres">
      <dgm:prSet presAssocID="{99B53FBC-B1A3-4002-B7E7-300E68E8777A}" presName="Child2Accent1" presStyleLbl="alignNode1" presStyleIdx="20" presStyleCnt="51"/>
      <dgm:spPr/>
    </dgm:pt>
    <dgm:pt modelId="{AA4DDF9F-E323-4678-A70E-1E74EDA31F69}" type="pres">
      <dgm:prSet presAssocID="{99B53FBC-B1A3-4002-B7E7-300E68E8777A}" presName="Child2Accent2" presStyleLbl="alignNode1" presStyleIdx="21" presStyleCnt="51"/>
      <dgm:spPr/>
    </dgm:pt>
    <dgm:pt modelId="{F60A7D3E-4004-4318-B01E-49B7A79A844B}" type="pres">
      <dgm:prSet presAssocID="{99B53FBC-B1A3-4002-B7E7-300E68E8777A}" presName="Child2Accent3" presStyleLbl="alignNode1" presStyleIdx="22" presStyleCnt="51"/>
      <dgm:spPr/>
    </dgm:pt>
    <dgm:pt modelId="{0ECB725E-03D0-41F0-886E-0F43240C114E}" type="pres">
      <dgm:prSet presAssocID="{99B53FBC-B1A3-4002-B7E7-300E68E8777A}" presName="Child2Accent4" presStyleLbl="alignNode1" presStyleIdx="23" presStyleCnt="51"/>
      <dgm:spPr/>
    </dgm:pt>
    <dgm:pt modelId="{F1BF0743-8310-4A7E-9348-6A96382955C0}" type="pres">
      <dgm:prSet presAssocID="{99B53FBC-B1A3-4002-B7E7-300E68E8777A}" presName="Child2Accent5" presStyleLbl="alignNode1" presStyleIdx="24" presStyleCnt="51"/>
      <dgm:spPr/>
    </dgm:pt>
    <dgm:pt modelId="{626E41FE-76E2-4DCF-AB6F-0056EA932984}" type="pres">
      <dgm:prSet presAssocID="{99B53FBC-B1A3-4002-B7E7-300E68E8777A}" presName="Child2Accent6" presStyleLbl="alignNode1" presStyleIdx="25" presStyleCnt="51"/>
      <dgm:spPr/>
    </dgm:pt>
    <dgm:pt modelId="{F9D25FB2-C798-4F9B-9813-D9F34B313C34}" type="pres">
      <dgm:prSet presAssocID="{99B53FBC-B1A3-4002-B7E7-300E68E8777A}" presName="Child2Accent7" presStyleLbl="alignNode1" presStyleIdx="26" presStyleCnt="51"/>
      <dgm:spPr/>
    </dgm:pt>
    <dgm:pt modelId="{BAE03BEA-DE0F-4A0E-B932-A7B6D855E966}" type="pres">
      <dgm:prSet presAssocID="{99B53FBC-B1A3-4002-B7E7-300E68E8777A}" presName="Child2" presStyleLbl="revTx" presStyleIdx="1" presStyleCnt="5">
        <dgm:presLayoutVars>
          <dgm:chMax/>
          <dgm:chPref val="0"/>
          <dgm:bulletEnabled val="1"/>
        </dgm:presLayoutVars>
      </dgm:prSet>
      <dgm:spPr/>
    </dgm:pt>
    <dgm:pt modelId="{188402F1-6BE9-42E1-9210-7D29B3DFB125}" type="pres">
      <dgm:prSet presAssocID="{4965E829-FD55-4ABB-8BD6-D52BCA44AE91}" presName="Child3Accent1" presStyleLbl="alignNode1" presStyleIdx="27" presStyleCnt="51"/>
      <dgm:spPr/>
    </dgm:pt>
    <dgm:pt modelId="{A22C2D83-DBF0-4C06-A399-ADF090603208}" type="pres">
      <dgm:prSet presAssocID="{4965E829-FD55-4ABB-8BD6-D52BCA44AE91}" presName="Child3Accent2" presStyleLbl="alignNode1" presStyleIdx="28" presStyleCnt="51"/>
      <dgm:spPr/>
    </dgm:pt>
    <dgm:pt modelId="{E7B49908-41D5-41F0-98CE-76EEED3D44B0}" type="pres">
      <dgm:prSet presAssocID="{4965E829-FD55-4ABB-8BD6-D52BCA44AE91}" presName="Child3Accent3" presStyleLbl="alignNode1" presStyleIdx="29" presStyleCnt="51"/>
      <dgm:spPr/>
    </dgm:pt>
    <dgm:pt modelId="{04BD9150-F036-49FE-9E51-69CCE737FC39}" type="pres">
      <dgm:prSet presAssocID="{4965E829-FD55-4ABB-8BD6-D52BCA44AE91}" presName="Child3Accent4" presStyleLbl="alignNode1" presStyleIdx="30" presStyleCnt="51"/>
      <dgm:spPr/>
    </dgm:pt>
    <dgm:pt modelId="{5D330483-DD23-433F-9BE6-E327F85E3F76}" type="pres">
      <dgm:prSet presAssocID="{4965E829-FD55-4ABB-8BD6-D52BCA44AE91}" presName="Child3Accent5" presStyleLbl="alignNode1" presStyleIdx="31" presStyleCnt="51"/>
      <dgm:spPr/>
    </dgm:pt>
    <dgm:pt modelId="{AFDC0956-CFEC-4D51-80BC-A2083AE31F9F}" type="pres">
      <dgm:prSet presAssocID="{4965E829-FD55-4ABB-8BD6-D52BCA44AE91}" presName="Child3Accent6" presStyleLbl="alignNode1" presStyleIdx="32" presStyleCnt="51"/>
      <dgm:spPr/>
    </dgm:pt>
    <dgm:pt modelId="{18E3DEB7-A5D1-450B-A705-8C90DBC86D17}" type="pres">
      <dgm:prSet presAssocID="{4965E829-FD55-4ABB-8BD6-D52BCA44AE91}" presName="Child3Accent7" presStyleLbl="alignNode1" presStyleIdx="33" presStyleCnt="51"/>
      <dgm:spPr/>
    </dgm:pt>
    <dgm:pt modelId="{B0A6E8A0-802A-4E16-9BE6-71B346A99886}" type="pres">
      <dgm:prSet presAssocID="{4965E829-FD55-4ABB-8BD6-D52BCA44AE91}" presName="Child3" presStyleLbl="revTx" presStyleIdx="2" presStyleCnt="5">
        <dgm:presLayoutVars>
          <dgm:chMax/>
          <dgm:chPref val="0"/>
          <dgm:bulletEnabled val="1"/>
        </dgm:presLayoutVars>
      </dgm:prSet>
      <dgm:spPr/>
    </dgm:pt>
    <dgm:pt modelId="{E12A9745-78F5-4AE5-826B-447BBD468067}" type="pres">
      <dgm:prSet presAssocID="{F2B16BEF-B618-49D8-8E84-5EF0434A72CD}" presName="Child4Accent1" presStyleLbl="alignNode1" presStyleIdx="34" presStyleCnt="51"/>
      <dgm:spPr/>
    </dgm:pt>
    <dgm:pt modelId="{23662883-3AAA-4E91-935B-E95BD268F882}" type="pres">
      <dgm:prSet presAssocID="{F2B16BEF-B618-49D8-8E84-5EF0434A72CD}" presName="Child4Accent2" presStyleLbl="alignNode1" presStyleIdx="35" presStyleCnt="51"/>
      <dgm:spPr/>
    </dgm:pt>
    <dgm:pt modelId="{A7DA4393-BF28-46BA-A652-9474763A825F}" type="pres">
      <dgm:prSet presAssocID="{F2B16BEF-B618-49D8-8E84-5EF0434A72CD}" presName="Child4Accent3" presStyleLbl="alignNode1" presStyleIdx="36" presStyleCnt="51"/>
      <dgm:spPr/>
    </dgm:pt>
    <dgm:pt modelId="{A4C23318-BAAF-4166-9568-29D23A985EF0}" type="pres">
      <dgm:prSet presAssocID="{F2B16BEF-B618-49D8-8E84-5EF0434A72CD}" presName="Child4Accent4" presStyleLbl="alignNode1" presStyleIdx="37" presStyleCnt="51"/>
      <dgm:spPr/>
    </dgm:pt>
    <dgm:pt modelId="{3B74ABBA-9D4F-47BF-93EA-16BCAA4BA77C}" type="pres">
      <dgm:prSet presAssocID="{F2B16BEF-B618-49D8-8E84-5EF0434A72CD}" presName="Child4Accent5" presStyleLbl="alignNode1" presStyleIdx="38" presStyleCnt="51"/>
      <dgm:spPr/>
    </dgm:pt>
    <dgm:pt modelId="{9772CAE8-851B-4C55-9A8B-C1DE8AC8E740}" type="pres">
      <dgm:prSet presAssocID="{F2B16BEF-B618-49D8-8E84-5EF0434A72CD}" presName="Child4Accent6" presStyleLbl="alignNode1" presStyleIdx="39" presStyleCnt="51"/>
      <dgm:spPr/>
    </dgm:pt>
    <dgm:pt modelId="{70DD2EF8-9DE8-4C87-9834-B7226A6EAF49}" type="pres">
      <dgm:prSet presAssocID="{F2B16BEF-B618-49D8-8E84-5EF0434A72CD}" presName="Child4Accent7" presStyleLbl="alignNode1" presStyleIdx="40" presStyleCnt="51"/>
      <dgm:spPr/>
    </dgm:pt>
    <dgm:pt modelId="{9009A31A-6C1E-4FBE-AC53-B9033B518E41}" type="pres">
      <dgm:prSet presAssocID="{F2B16BEF-B618-49D8-8E84-5EF0434A72CD}" presName="Child4Accent8" presStyleLbl="alignNode1" presStyleIdx="41" presStyleCnt="51"/>
      <dgm:spPr/>
    </dgm:pt>
    <dgm:pt modelId="{F4081176-C88A-4F29-BDFA-E8E5E49F6719}" type="pres">
      <dgm:prSet presAssocID="{F2B16BEF-B618-49D8-8E84-5EF0434A72CD}" presName="Child4" presStyleLbl="revTx" presStyleIdx="3" presStyleCnt="5">
        <dgm:presLayoutVars>
          <dgm:chMax/>
          <dgm:chPref val="0"/>
          <dgm:bulletEnabled val="1"/>
        </dgm:presLayoutVars>
      </dgm:prSet>
      <dgm:spPr/>
    </dgm:pt>
    <dgm:pt modelId="{78E99D46-CF83-42DF-8254-B589A005AC4B}" type="pres">
      <dgm:prSet presAssocID="{E56BDF54-D064-443F-B250-02CB20CF6E02}" presName="Child5Accent1" presStyleLbl="alignNode1" presStyleIdx="42" presStyleCnt="51"/>
      <dgm:spPr/>
    </dgm:pt>
    <dgm:pt modelId="{FE8B4568-3305-4A79-8E8B-19C99C6EBFF4}" type="pres">
      <dgm:prSet presAssocID="{E56BDF54-D064-443F-B250-02CB20CF6E02}" presName="Child5Accent2" presStyleLbl="alignNode1" presStyleIdx="43" presStyleCnt="51"/>
      <dgm:spPr/>
    </dgm:pt>
    <dgm:pt modelId="{8EF59378-0EB5-42B0-B467-96C66BD77783}" type="pres">
      <dgm:prSet presAssocID="{E56BDF54-D064-443F-B250-02CB20CF6E02}" presName="Child5Accent3" presStyleLbl="alignNode1" presStyleIdx="44" presStyleCnt="51"/>
      <dgm:spPr/>
    </dgm:pt>
    <dgm:pt modelId="{444EFD1C-9A53-4254-9072-D5C8B54EDD3E}" type="pres">
      <dgm:prSet presAssocID="{E56BDF54-D064-443F-B250-02CB20CF6E02}" presName="Child5Accent4" presStyleLbl="alignNode1" presStyleIdx="45" presStyleCnt="51"/>
      <dgm:spPr/>
    </dgm:pt>
    <dgm:pt modelId="{A1BA6D09-DCD1-449C-B899-BC94C4AFFB1F}" type="pres">
      <dgm:prSet presAssocID="{E56BDF54-D064-443F-B250-02CB20CF6E02}" presName="Child5Accent5" presStyleLbl="alignNode1" presStyleIdx="46" presStyleCnt="51"/>
      <dgm:spPr/>
    </dgm:pt>
    <dgm:pt modelId="{E68EF429-7A38-4536-A657-8313A1A7281E}" type="pres">
      <dgm:prSet presAssocID="{E56BDF54-D064-443F-B250-02CB20CF6E02}" presName="Child5Accent6" presStyleLbl="alignNode1" presStyleIdx="47" presStyleCnt="51"/>
      <dgm:spPr/>
    </dgm:pt>
    <dgm:pt modelId="{D1EEA34D-C95D-42FB-9564-BA4016C2A90C}" type="pres">
      <dgm:prSet presAssocID="{E56BDF54-D064-443F-B250-02CB20CF6E02}" presName="Child5Accent7" presStyleLbl="alignNode1" presStyleIdx="48" presStyleCnt="51"/>
      <dgm:spPr/>
    </dgm:pt>
    <dgm:pt modelId="{12E2BB18-A5FA-4E01-865A-DF8D1A95A216}" type="pres">
      <dgm:prSet presAssocID="{E56BDF54-D064-443F-B250-02CB20CF6E02}" presName="Child5Accent8" presStyleLbl="alignNode1" presStyleIdx="49" presStyleCnt="51"/>
      <dgm:spPr/>
    </dgm:pt>
    <dgm:pt modelId="{37AB4C02-C907-4419-9847-A54298004EA7}" type="pres">
      <dgm:prSet presAssocID="{E56BDF54-D064-443F-B250-02CB20CF6E02}" presName="Child5Accent9" presStyleLbl="alignNode1" presStyleIdx="50" presStyleCnt="51"/>
      <dgm:spPr/>
    </dgm:pt>
    <dgm:pt modelId="{32295DD4-81A8-4516-82EF-8BC216F61D89}" type="pres">
      <dgm:prSet presAssocID="{E56BDF54-D064-443F-B250-02CB20CF6E02}" presName="Child5" presStyleLbl="revTx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7A918A09-AF2F-4031-839B-03B8F302B071}" type="presOf" srcId="{EE35047D-6E28-4973-9EBE-9F3E99B67389}" destId="{EE90A71D-B709-4A43-8EAD-E5FC46AB698B}" srcOrd="0" destOrd="0" presId="urn:microsoft.com/office/officeart/2011/layout/ConvergingText"/>
    <dgm:cxn modelId="{EB63FF16-0AD7-4766-9D81-3A75045DCBFC}" type="presOf" srcId="{F8DE8488-0D29-4CA2-B46D-721536DC07DC}" destId="{92EDC8E2-8BF9-48D6-95DD-4825D15F8A60}" srcOrd="0" destOrd="0" presId="urn:microsoft.com/office/officeart/2011/layout/ConvergingText"/>
    <dgm:cxn modelId="{37AB9749-9A32-4380-A3C0-6DF64C65FB09}" srcId="{EE35047D-6E28-4973-9EBE-9F3E99B67389}" destId="{F8DE8488-0D29-4CA2-B46D-721536DC07DC}" srcOrd="0" destOrd="0" parTransId="{39A71743-DD38-473A-9F28-51B467AA1DD0}" sibTransId="{C1B9B72D-7583-41A6-8C44-252EFAEAE221}"/>
    <dgm:cxn modelId="{D638D859-CA5D-4BC1-9CC1-18328B8B76C6}" srcId="{F8DE8488-0D29-4CA2-B46D-721536DC07DC}" destId="{4965E829-FD55-4ABB-8BD6-D52BCA44AE91}" srcOrd="2" destOrd="0" parTransId="{5590D747-5B86-43EF-AD4D-4150F46764B8}" sibTransId="{EC5E672B-2831-415F-8954-744A669F0032}"/>
    <dgm:cxn modelId="{BCFCE697-8B1A-4E73-8D12-6BECEDBC33D8}" srcId="{F8DE8488-0D29-4CA2-B46D-721536DC07DC}" destId="{E56BDF54-D064-443F-B250-02CB20CF6E02}" srcOrd="4" destOrd="0" parTransId="{F36CB797-3F5A-4B9C-BAAC-4522AA4D5755}" sibTransId="{7DF60006-0AD1-4E17-A37E-9E11DCDA71E5}"/>
    <dgm:cxn modelId="{B62E6799-1E9F-40ED-A7BB-DF7FC53D0FBF}" type="presOf" srcId="{E56BDF54-D064-443F-B250-02CB20CF6E02}" destId="{32295DD4-81A8-4516-82EF-8BC216F61D89}" srcOrd="0" destOrd="0" presId="urn:microsoft.com/office/officeart/2011/layout/ConvergingText"/>
    <dgm:cxn modelId="{4205FE9D-ACA8-4D64-A3FF-B98D2AFC9DF6}" srcId="{F8DE8488-0D29-4CA2-B46D-721536DC07DC}" destId="{F2B16BEF-B618-49D8-8E84-5EF0434A72CD}" srcOrd="3" destOrd="0" parTransId="{5F10DA93-0984-4B85-B21A-2F54613454EF}" sibTransId="{EB5B552E-8C93-4FDE-8F69-02FA1E04A8E5}"/>
    <dgm:cxn modelId="{9AB5D5A4-987E-41DF-B264-A9854E7D6DC7}" type="presOf" srcId="{F2B16BEF-B618-49D8-8E84-5EF0434A72CD}" destId="{F4081176-C88A-4F29-BDFA-E8E5E49F6719}" srcOrd="0" destOrd="0" presId="urn:microsoft.com/office/officeart/2011/layout/ConvergingText"/>
    <dgm:cxn modelId="{415E9BAD-99B2-4F68-BAE2-97BD4A8630D3}" type="presOf" srcId="{4965E829-FD55-4ABB-8BD6-D52BCA44AE91}" destId="{B0A6E8A0-802A-4E16-9BE6-71B346A99886}" srcOrd="0" destOrd="0" presId="urn:microsoft.com/office/officeart/2011/layout/ConvergingText"/>
    <dgm:cxn modelId="{405B88BA-5030-4320-A427-46DA4E4B9621}" type="presOf" srcId="{99B53FBC-B1A3-4002-B7E7-300E68E8777A}" destId="{BAE03BEA-DE0F-4A0E-B932-A7B6D855E966}" srcOrd="0" destOrd="0" presId="urn:microsoft.com/office/officeart/2011/layout/ConvergingText"/>
    <dgm:cxn modelId="{B0FC6BD6-936F-4904-921E-14ED5BBA16CC}" type="presOf" srcId="{38DD581A-ED12-41C0-8128-30D4700307E1}" destId="{3D90F7D7-A3F8-4CE7-928D-1F7F8C1701E0}" srcOrd="0" destOrd="0" presId="urn:microsoft.com/office/officeart/2011/layout/ConvergingText"/>
    <dgm:cxn modelId="{BA5FBEDC-33B0-4D8C-804C-5D30110C57E5}" srcId="{F8DE8488-0D29-4CA2-B46D-721536DC07DC}" destId="{99B53FBC-B1A3-4002-B7E7-300E68E8777A}" srcOrd="1" destOrd="0" parTransId="{940E848E-E5BD-40D3-8FE1-4201C56D0E3F}" sibTransId="{C494BF40-2ADA-45B6-9E1E-FF3B6DE492D6}"/>
    <dgm:cxn modelId="{4D262CDF-68C9-4D3E-997B-7757E5FDAF0D}" srcId="{F8DE8488-0D29-4CA2-B46D-721536DC07DC}" destId="{38DD581A-ED12-41C0-8128-30D4700307E1}" srcOrd="0" destOrd="0" parTransId="{8DFEFE6F-2A1B-4070-87BE-C3F3F99DF92E}" sibTransId="{D49A88F5-7886-466B-B2C3-8A778E50C303}"/>
    <dgm:cxn modelId="{2773A04C-1142-4566-9F41-50173DE10A3B}" type="presParOf" srcId="{EE90A71D-B709-4A43-8EAD-E5FC46AB698B}" destId="{A5866CEC-7E19-4862-A6BA-ABF873E08539}" srcOrd="0" destOrd="0" presId="urn:microsoft.com/office/officeart/2011/layout/ConvergingText"/>
    <dgm:cxn modelId="{7E168A69-89EC-40C2-829D-035629D7F313}" type="presParOf" srcId="{A5866CEC-7E19-4862-A6BA-ABF873E08539}" destId="{00DE72BB-ACC6-412C-929F-6922AC284062}" srcOrd="0" destOrd="0" presId="urn:microsoft.com/office/officeart/2011/layout/ConvergingText"/>
    <dgm:cxn modelId="{A7844EBE-2E5A-4091-8363-B5642EC0325F}" type="presParOf" srcId="{A5866CEC-7E19-4862-A6BA-ABF873E08539}" destId="{641758EF-1605-418E-A8C0-EBF0F5733F39}" srcOrd="1" destOrd="0" presId="urn:microsoft.com/office/officeart/2011/layout/ConvergingText"/>
    <dgm:cxn modelId="{34D62CFC-C190-4FC5-862D-16F43CC35811}" type="presParOf" srcId="{A5866CEC-7E19-4862-A6BA-ABF873E08539}" destId="{7796FB7C-B401-4E76-AE4A-769D3E1D2EFB}" srcOrd="2" destOrd="0" presId="urn:microsoft.com/office/officeart/2011/layout/ConvergingText"/>
    <dgm:cxn modelId="{7874EE90-8D88-4CF7-BF94-538123DACDA9}" type="presParOf" srcId="{A5866CEC-7E19-4862-A6BA-ABF873E08539}" destId="{E9AAD8FE-863C-4F71-90AE-A164B6C7DD49}" srcOrd="3" destOrd="0" presId="urn:microsoft.com/office/officeart/2011/layout/ConvergingText"/>
    <dgm:cxn modelId="{B3451748-FE73-48A0-B7FB-35CAFE26F77D}" type="presParOf" srcId="{A5866CEC-7E19-4862-A6BA-ABF873E08539}" destId="{D2406183-94D7-416E-8123-8EFC8E8588D6}" srcOrd="4" destOrd="0" presId="urn:microsoft.com/office/officeart/2011/layout/ConvergingText"/>
    <dgm:cxn modelId="{55A45C40-3612-42B7-8207-56D6F6E0FF9E}" type="presParOf" srcId="{A5866CEC-7E19-4862-A6BA-ABF873E08539}" destId="{3A4CCBD6-9A76-4C95-A874-8001113D96D1}" srcOrd="5" destOrd="0" presId="urn:microsoft.com/office/officeart/2011/layout/ConvergingText"/>
    <dgm:cxn modelId="{15E2E26A-66C3-4C4A-A74D-B5EB984847E7}" type="presParOf" srcId="{A5866CEC-7E19-4862-A6BA-ABF873E08539}" destId="{88BD765D-FB5C-4A99-B64B-A22882412065}" srcOrd="6" destOrd="0" presId="urn:microsoft.com/office/officeart/2011/layout/ConvergingText"/>
    <dgm:cxn modelId="{B8FC8714-DB99-49C2-96E5-A409AB042B3E}" type="presParOf" srcId="{A5866CEC-7E19-4862-A6BA-ABF873E08539}" destId="{11CA2928-0EC7-49FE-B44E-C03DDA1E90C5}" srcOrd="7" destOrd="0" presId="urn:microsoft.com/office/officeart/2011/layout/ConvergingText"/>
    <dgm:cxn modelId="{AFAD7E3F-55AF-49D7-8F83-2F0AEB8CAE3C}" type="presParOf" srcId="{A5866CEC-7E19-4862-A6BA-ABF873E08539}" destId="{DD6E190F-BE7E-43C2-A041-F594FF011435}" srcOrd="8" destOrd="0" presId="urn:microsoft.com/office/officeart/2011/layout/ConvergingText"/>
    <dgm:cxn modelId="{D1D6D74E-9365-4FF3-92E2-22089F5EABE6}" type="presParOf" srcId="{A5866CEC-7E19-4862-A6BA-ABF873E08539}" destId="{40A5C206-BE07-45DC-96FD-16EC78F46E09}" srcOrd="9" destOrd="0" presId="urn:microsoft.com/office/officeart/2011/layout/ConvergingText"/>
    <dgm:cxn modelId="{D9DE486E-3CE6-4BAE-80BD-00BEF0D38117}" type="presParOf" srcId="{A5866CEC-7E19-4862-A6BA-ABF873E08539}" destId="{92EDC8E2-8BF9-48D6-95DD-4825D15F8A60}" srcOrd="10" destOrd="0" presId="urn:microsoft.com/office/officeart/2011/layout/ConvergingText"/>
    <dgm:cxn modelId="{C2E52EC2-0F22-44A2-8214-19E295697DDC}" type="presParOf" srcId="{A5866CEC-7E19-4862-A6BA-ABF873E08539}" destId="{A9ECD99A-320A-4B7B-BF54-CFE01930ECE5}" srcOrd="11" destOrd="0" presId="urn:microsoft.com/office/officeart/2011/layout/ConvergingText"/>
    <dgm:cxn modelId="{93B41E1E-ECEF-43A3-9714-4AC8390C7AF9}" type="presParOf" srcId="{A5866CEC-7E19-4862-A6BA-ABF873E08539}" destId="{F0D17410-6394-433F-BF36-684DA4B509A6}" srcOrd="12" destOrd="0" presId="urn:microsoft.com/office/officeart/2011/layout/ConvergingText"/>
    <dgm:cxn modelId="{F65135AB-B6B8-444A-9C53-D4E32CDA4A29}" type="presParOf" srcId="{A5866CEC-7E19-4862-A6BA-ABF873E08539}" destId="{94F4291A-CDE1-4EBA-8C07-071AFD2CC55E}" srcOrd="13" destOrd="0" presId="urn:microsoft.com/office/officeart/2011/layout/ConvergingText"/>
    <dgm:cxn modelId="{D8E9B194-62D3-494E-A8DD-8C8BC7BC7670}" type="presParOf" srcId="{A5866CEC-7E19-4862-A6BA-ABF873E08539}" destId="{0BDBB49B-9178-4B72-B78A-5CD41F1FBBED}" srcOrd="14" destOrd="0" presId="urn:microsoft.com/office/officeart/2011/layout/ConvergingText"/>
    <dgm:cxn modelId="{443E04D5-08A8-420C-901D-61F58259B1C3}" type="presParOf" srcId="{A5866CEC-7E19-4862-A6BA-ABF873E08539}" destId="{576C4DA3-E38F-49C5-A135-94903F9D2492}" srcOrd="15" destOrd="0" presId="urn:microsoft.com/office/officeart/2011/layout/ConvergingText"/>
    <dgm:cxn modelId="{62F0C471-E3A9-40D9-BBA9-04EC81533A3E}" type="presParOf" srcId="{A5866CEC-7E19-4862-A6BA-ABF873E08539}" destId="{B80C5459-80B1-4952-8919-A40B0C83AB67}" srcOrd="16" destOrd="0" presId="urn:microsoft.com/office/officeart/2011/layout/ConvergingText"/>
    <dgm:cxn modelId="{EFF7C1F3-C567-471F-8202-95659D55BD2C}" type="presParOf" srcId="{A5866CEC-7E19-4862-A6BA-ABF873E08539}" destId="{6B89FEFF-BF73-460C-8644-D8118AE806DD}" srcOrd="17" destOrd="0" presId="urn:microsoft.com/office/officeart/2011/layout/ConvergingText"/>
    <dgm:cxn modelId="{A1261E73-5B1B-4A8E-B1F9-32A07D78964B}" type="presParOf" srcId="{A5866CEC-7E19-4862-A6BA-ABF873E08539}" destId="{8547B9FD-1A4D-4D0C-9E08-B28DE4A464C8}" srcOrd="18" destOrd="0" presId="urn:microsoft.com/office/officeart/2011/layout/ConvergingText"/>
    <dgm:cxn modelId="{6D092B69-7A7A-4120-8799-1AF0913516A8}" type="presParOf" srcId="{A5866CEC-7E19-4862-A6BA-ABF873E08539}" destId="{637C1B75-0FB6-410E-8819-5BD74A9F203F}" srcOrd="19" destOrd="0" presId="urn:microsoft.com/office/officeart/2011/layout/ConvergingText"/>
    <dgm:cxn modelId="{BC078659-3126-4988-A73D-A440160B76B2}" type="presParOf" srcId="{A5866CEC-7E19-4862-A6BA-ABF873E08539}" destId="{3D90F7D7-A3F8-4CE7-928D-1F7F8C1701E0}" srcOrd="20" destOrd="0" presId="urn:microsoft.com/office/officeart/2011/layout/ConvergingText"/>
    <dgm:cxn modelId="{11679B23-B366-49D2-83D0-5A137A01E53F}" type="presParOf" srcId="{A5866CEC-7E19-4862-A6BA-ABF873E08539}" destId="{0AE4D932-7FF4-4AA2-BB65-CB065B48A684}" srcOrd="21" destOrd="0" presId="urn:microsoft.com/office/officeart/2011/layout/ConvergingText"/>
    <dgm:cxn modelId="{2E452DE6-736A-4225-857D-2CFB72A869E6}" type="presParOf" srcId="{A5866CEC-7E19-4862-A6BA-ABF873E08539}" destId="{AA4DDF9F-E323-4678-A70E-1E74EDA31F69}" srcOrd="22" destOrd="0" presId="urn:microsoft.com/office/officeart/2011/layout/ConvergingText"/>
    <dgm:cxn modelId="{3CB57BD8-7FD0-40BA-8F4A-143BCD1003DB}" type="presParOf" srcId="{A5866CEC-7E19-4862-A6BA-ABF873E08539}" destId="{F60A7D3E-4004-4318-B01E-49B7A79A844B}" srcOrd="23" destOrd="0" presId="urn:microsoft.com/office/officeart/2011/layout/ConvergingText"/>
    <dgm:cxn modelId="{BB540E1E-D797-40A3-B24C-5BB9824ABF70}" type="presParOf" srcId="{A5866CEC-7E19-4862-A6BA-ABF873E08539}" destId="{0ECB725E-03D0-41F0-886E-0F43240C114E}" srcOrd="24" destOrd="0" presId="urn:microsoft.com/office/officeart/2011/layout/ConvergingText"/>
    <dgm:cxn modelId="{8358777D-D702-4F46-8CBA-E6A198FA733A}" type="presParOf" srcId="{A5866CEC-7E19-4862-A6BA-ABF873E08539}" destId="{F1BF0743-8310-4A7E-9348-6A96382955C0}" srcOrd="25" destOrd="0" presId="urn:microsoft.com/office/officeart/2011/layout/ConvergingText"/>
    <dgm:cxn modelId="{5B890D63-EAF9-487B-9017-A5456E7F7D3F}" type="presParOf" srcId="{A5866CEC-7E19-4862-A6BA-ABF873E08539}" destId="{626E41FE-76E2-4DCF-AB6F-0056EA932984}" srcOrd="26" destOrd="0" presId="urn:microsoft.com/office/officeart/2011/layout/ConvergingText"/>
    <dgm:cxn modelId="{6391D324-DF6B-4926-BD98-DE99BD45962C}" type="presParOf" srcId="{A5866CEC-7E19-4862-A6BA-ABF873E08539}" destId="{F9D25FB2-C798-4F9B-9813-D9F34B313C34}" srcOrd="27" destOrd="0" presId="urn:microsoft.com/office/officeart/2011/layout/ConvergingText"/>
    <dgm:cxn modelId="{AB66B7AB-A786-4DFB-A4E8-A397D1FE8729}" type="presParOf" srcId="{A5866CEC-7E19-4862-A6BA-ABF873E08539}" destId="{BAE03BEA-DE0F-4A0E-B932-A7B6D855E966}" srcOrd="28" destOrd="0" presId="urn:microsoft.com/office/officeart/2011/layout/ConvergingText"/>
    <dgm:cxn modelId="{780926BF-E2AC-4890-BD6E-8FE56849F8B5}" type="presParOf" srcId="{A5866CEC-7E19-4862-A6BA-ABF873E08539}" destId="{188402F1-6BE9-42E1-9210-7D29B3DFB125}" srcOrd="29" destOrd="0" presId="urn:microsoft.com/office/officeart/2011/layout/ConvergingText"/>
    <dgm:cxn modelId="{850EFBAC-D240-41C7-BC6B-2C33F375C961}" type="presParOf" srcId="{A5866CEC-7E19-4862-A6BA-ABF873E08539}" destId="{A22C2D83-DBF0-4C06-A399-ADF090603208}" srcOrd="30" destOrd="0" presId="urn:microsoft.com/office/officeart/2011/layout/ConvergingText"/>
    <dgm:cxn modelId="{343D7541-9C55-41FC-BDA0-6FC460FCC3F8}" type="presParOf" srcId="{A5866CEC-7E19-4862-A6BA-ABF873E08539}" destId="{E7B49908-41D5-41F0-98CE-76EEED3D44B0}" srcOrd="31" destOrd="0" presId="urn:microsoft.com/office/officeart/2011/layout/ConvergingText"/>
    <dgm:cxn modelId="{C83E4487-4F9D-470A-BF15-6D716A72C9CC}" type="presParOf" srcId="{A5866CEC-7E19-4862-A6BA-ABF873E08539}" destId="{04BD9150-F036-49FE-9E51-69CCE737FC39}" srcOrd="32" destOrd="0" presId="urn:microsoft.com/office/officeart/2011/layout/ConvergingText"/>
    <dgm:cxn modelId="{7E4101E1-4B71-40DA-A946-1EB22851A8F6}" type="presParOf" srcId="{A5866CEC-7E19-4862-A6BA-ABF873E08539}" destId="{5D330483-DD23-433F-9BE6-E327F85E3F76}" srcOrd="33" destOrd="0" presId="urn:microsoft.com/office/officeart/2011/layout/ConvergingText"/>
    <dgm:cxn modelId="{C1750408-921D-4637-8095-E9E80E814CAF}" type="presParOf" srcId="{A5866CEC-7E19-4862-A6BA-ABF873E08539}" destId="{AFDC0956-CFEC-4D51-80BC-A2083AE31F9F}" srcOrd="34" destOrd="0" presId="urn:microsoft.com/office/officeart/2011/layout/ConvergingText"/>
    <dgm:cxn modelId="{DCCEE104-5DCF-450D-8665-9720ECC2D6CE}" type="presParOf" srcId="{A5866CEC-7E19-4862-A6BA-ABF873E08539}" destId="{18E3DEB7-A5D1-450B-A705-8C90DBC86D17}" srcOrd="35" destOrd="0" presId="urn:microsoft.com/office/officeart/2011/layout/ConvergingText"/>
    <dgm:cxn modelId="{D4529735-24FF-43B3-95D1-EBCE90E48414}" type="presParOf" srcId="{A5866CEC-7E19-4862-A6BA-ABF873E08539}" destId="{B0A6E8A0-802A-4E16-9BE6-71B346A99886}" srcOrd="36" destOrd="0" presId="urn:microsoft.com/office/officeart/2011/layout/ConvergingText"/>
    <dgm:cxn modelId="{AB953264-D855-45F8-872F-496E924634A4}" type="presParOf" srcId="{A5866CEC-7E19-4862-A6BA-ABF873E08539}" destId="{E12A9745-78F5-4AE5-826B-447BBD468067}" srcOrd="37" destOrd="0" presId="urn:microsoft.com/office/officeart/2011/layout/ConvergingText"/>
    <dgm:cxn modelId="{4309A4BD-9CA7-44A0-8318-238483652B45}" type="presParOf" srcId="{A5866CEC-7E19-4862-A6BA-ABF873E08539}" destId="{23662883-3AAA-4E91-935B-E95BD268F882}" srcOrd="38" destOrd="0" presId="urn:microsoft.com/office/officeart/2011/layout/ConvergingText"/>
    <dgm:cxn modelId="{83E952AA-EA91-4B17-9634-D6FFAA83A1AA}" type="presParOf" srcId="{A5866CEC-7E19-4862-A6BA-ABF873E08539}" destId="{A7DA4393-BF28-46BA-A652-9474763A825F}" srcOrd="39" destOrd="0" presId="urn:microsoft.com/office/officeart/2011/layout/ConvergingText"/>
    <dgm:cxn modelId="{567A9C2E-8B6D-4529-86F7-4375BB4F80FF}" type="presParOf" srcId="{A5866CEC-7E19-4862-A6BA-ABF873E08539}" destId="{A4C23318-BAAF-4166-9568-29D23A985EF0}" srcOrd="40" destOrd="0" presId="urn:microsoft.com/office/officeart/2011/layout/ConvergingText"/>
    <dgm:cxn modelId="{3F76BBF5-821E-4A59-80CF-F9D3F0A29AA0}" type="presParOf" srcId="{A5866CEC-7E19-4862-A6BA-ABF873E08539}" destId="{3B74ABBA-9D4F-47BF-93EA-16BCAA4BA77C}" srcOrd="41" destOrd="0" presId="urn:microsoft.com/office/officeart/2011/layout/ConvergingText"/>
    <dgm:cxn modelId="{FF31C371-163B-4893-9380-CD62239E5B3E}" type="presParOf" srcId="{A5866CEC-7E19-4862-A6BA-ABF873E08539}" destId="{9772CAE8-851B-4C55-9A8B-C1DE8AC8E740}" srcOrd="42" destOrd="0" presId="urn:microsoft.com/office/officeart/2011/layout/ConvergingText"/>
    <dgm:cxn modelId="{30DD1974-71EC-43C9-BB12-7BD55B7104D8}" type="presParOf" srcId="{A5866CEC-7E19-4862-A6BA-ABF873E08539}" destId="{70DD2EF8-9DE8-4C87-9834-B7226A6EAF49}" srcOrd="43" destOrd="0" presId="urn:microsoft.com/office/officeart/2011/layout/ConvergingText"/>
    <dgm:cxn modelId="{94DDB548-E41A-4B98-9B23-C57AB5D6AE78}" type="presParOf" srcId="{A5866CEC-7E19-4862-A6BA-ABF873E08539}" destId="{9009A31A-6C1E-4FBE-AC53-B9033B518E41}" srcOrd="44" destOrd="0" presId="urn:microsoft.com/office/officeart/2011/layout/ConvergingText"/>
    <dgm:cxn modelId="{7C7160E8-1121-4533-BB5A-545AD9D59B4E}" type="presParOf" srcId="{A5866CEC-7E19-4862-A6BA-ABF873E08539}" destId="{F4081176-C88A-4F29-BDFA-E8E5E49F6719}" srcOrd="45" destOrd="0" presId="urn:microsoft.com/office/officeart/2011/layout/ConvergingText"/>
    <dgm:cxn modelId="{23FEEF34-E233-45C3-BF77-96AC4FF6F9B5}" type="presParOf" srcId="{A5866CEC-7E19-4862-A6BA-ABF873E08539}" destId="{78E99D46-CF83-42DF-8254-B589A005AC4B}" srcOrd="46" destOrd="0" presId="urn:microsoft.com/office/officeart/2011/layout/ConvergingText"/>
    <dgm:cxn modelId="{9B3741A7-6454-4D1C-8E93-C9182BCC0FC2}" type="presParOf" srcId="{A5866CEC-7E19-4862-A6BA-ABF873E08539}" destId="{FE8B4568-3305-4A79-8E8B-19C99C6EBFF4}" srcOrd="47" destOrd="0" presId="urn:microsoft.com/office/officeart/2011/layout/ConvergingText"/>
    <dgm:cxn modelId="{66919FB1-6862-487A-99B2-B9AD48231D90}" type="presParOf" srcId="{A5866CEC-7E19-4862-A6BA-ABF873E08539}" destId="{8EF59378-0EB5-42B0-B467-96C66BD77783}" srcOrd="48" destOrd="0" presId="urn:microsoft.com/office/officeart/2011/layout/ConvergingText"/>
    <dgm:cxn modelId="{A8490D6A-9645-4F67-98FD-D52F6B30545D}" type="presParOf" srcId="{A5866CEC-7E19-4862-A6BA-ABF873E08539}" destId="{444EFD1C-9A53-4254-9072-D5C8B54EDD3E}" srcOrd="49" destOrd="0" presId="urn:microsoft.com/office/officeart/2011/layout/ConvergingText"/>
    <dgm:cxn modelId="{2E18D7C3-2DB3-46C6-B070-AB24F1699CCE}" type="presParOf" srcId="{A5866CEC-7E19-4862-A6BA-ABF873E08539}" destId="{A1BA6D09-DCD1-449C-B899-BC94C4AFFB1F}" srcOrd="50" destOrd="0" presId="urn:microsoft.com/office/officeart/2011/layout/ConvergingText"/>
    <dgm:cxn modelId="{CE31BB2E-DECC-4ABF-9CF3-02498C0F4D09}" type="presParOf" srcId="{A5866CEC-7E19-4862-A6BA-ABF873E08539}" destId="{E68EF429-7A38-4536-A657-8313A1A7281E}" srcOrd="51" destOrd="0" presId="urn:microsoft.com/office/officeart/2011/layout/ConvergingText"/>
    <dgm:cxn modelId="{2A6F789B-0C1C-422F-A931-0DACE81488DF}" type="presParOf" srcId="{A5866CEC-7E19-4862-A6BA-ABF873E08539}" destId="{D1EEA34D-C95D-42FB-9564-BA4016C2A90C}" srcOrd="52" destOrd="0" presId="urn:microsoft.com/office/officeart/2011/layout/ConvergingText"/>
    <dgm:cxn modelId="{C4D7A258-3B24-49D2-B6BC-ED4FDDA816C6}" type="presParOf" srcId="{A5866CEC-7E19-4862-A6BA-ABF873E08539}" destId="{12E2BB18-A5FA-4E01-865A-DF8D1A95A216}" srcOrd="53" destOrd="0" presId="urn:microsoft.com/office/officeart/2011/layout/ConvergingText"/>
    <dgm:cxn modelId="{F98363DF-B38F-40B1-8484-D79C743AE354}" type="presParOf" srcId="{A5866CEC-7E19-4862-A6BA-ABF873E08539}" destId="{37AB4C02-C907-4419-9847-A54298004EA7}" srcOrd="54" destOrd="0" presId="urn:microsoft.com/office/officeart/2011/layout/ConvergingText"/>
    <dgm:cxn modelId="{0E98D11B-CAC3-4DE1-8C51-164B659F3B8C}" type="presParOf" srcId="{A5866CEC-7E19-4862-A6BA-ABF873E08539}" destId="{32295DD4-81A8-4516-82EF-8BC216F61D89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12683-A857-4C24-85CB-4CDDB3A8B2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43173E-834F-4976-8B21-70E30FC2489E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FIND</a:t>
          </a:r>
        </a:p>
      </dgm:t>
    </dgm:pt>
    <dgm:pt modelId="{1EB256E8-2603-4E6B-9997-85A8DD34226B}" type="parTrans" cxnId="{89FF7502-33EB-48BC-8390-C4CA0C78854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85DB80F-50D9-445E-A730-A1CF5D15510A}" type="sibTrans" cxnId="{89FF7502-33EB-48BC-8390-C4CA0C78854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0E936E5-27E1-4FA3-9A96-E473796A9F88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UNDERSTAND</a:t>
          </a:r>
        </a:p>
      </dgm:t>
    </dgm:pt>
    <dgm:pt modelId="{7371B820-E111-4CD6-A652-DE22740E0F78}" type="parTrans" cxnId="{27FE1A38-F342-42DA-B5DE-B59B0B99F4A5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0E06125-53B0-4EA8-8FE2-7760F56633E7}" type="sibTrans" cxnId="{27FE1A38-F342-42DA-B5DE-B59B0B99F4A5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60F7506-7DC9-4D5F-960F-5BBCA3EDAB23}">
      <dgm:prSet phldrT="[Text]"/>
      <dgm:spPr>
        <a:ln w="3810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ACT</a:t>
          </a:r>
        </a:p>
      </dgm:t>
    </dgm:pt>
    <dgm:pt modelId="{8295A9AE-3CD8-450C-8D8E-4B1027A690B3}" type="parTrans" cxnId="{4F572F4F-6223-4FDC-A9E8-AD966C2975E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FD75517-5F3E-47B6-83E7-0B9C6603C495}" type="sibTrans" cxnId="{4F572F4F-6223-4FDC-A9E8-AD966C2975EB}">
      <dgm:prSet/>
      <dgm:spPr/>
      <dgm:t>
        <a:bodyPr/>
        <a:lstStyle/>
        <a:p>
          <a:endParaRPr lang="en-US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F2D970-5254-4A76-A0E4-1388092DBC70}" type="pres">
      <dgm:prSet presAssocID="{AF212683-A857-4C24-85CB-4CDDB3A8B24A}" presName="CompostProcess" presStyleCnt="0">
        <dgm:presLayoutVars>
          <dgm:dir/>
          <dgm:resizeHandles val="exact"/>
        </dgm:presLayoutVars>
      </dgm:prSet>
      <dgm:spPr/>
    </dgm:pt>
    <dgm:pt modelId="{6BDE8670-AA6E-4BDF-8934-C8DE8B0D31FF}" type="pres">
      <dgm:prSet presAssocID="{AF212683-A857-4C24-85CB-4CDDB3A8B24A}" presName="arrow" presStyleLbl="bgShp" presStyleIdx="0" presStyleCnt="1"/>
      <dgm:spPr>
        <a:ln w="57150"/>
      </dgm:spPr>
    </dgm:pt>
    <dgm:pt modelId="{4BCF8B13-5BB3-4015-BA44-760172CF33FA}" type="pres">
      <dgm:prSet presAssocID="{AF212683-A857-4C24-85CB-4CDDB3A8B24A}" presName="linearProcess" presStyleCnt="0"/>
      <dgm:spPr/>
    </dgm:pt>
    <dgm:pt modelId="{3BB91564-CEB6-4EA0-B5E0-4F795784BE0D}" type="pres">
      <dgm:prSet presAssocID="{6C43173E-834F-4976-8B21-70E30FC2489E}" presName="textNode" presStyleLbl="node1" presStyleIdx="0" presStyleCnt="3">
        <dgm:presLayoutVars>
          <dgm:bulletEnabled val="1"/>
        </dgm:presLayoutVars>
      </dgm:prSet>
      <dgm:spPr/>
    </dgm:pt>
    <dgm:pt modelId="{8190607A-71B1-4CC4-9B36-3A304F5FD91C}" type="pres">
      <dgm:prSet presAssocID="{085DB80F-50D9-445E-A730-A1CF5D15510A}" presName="sibTrans" presStyleCnt="0"/>
      <dgm:spPr/>
    </dgm:pt>
    <dgm:pt modelId="{E7009843-2A01-48B0-B15C-4FA1FCBC174B}" type="pres">
      <dgm:prSet presAssocID="{20E936E5-27E1-4FA3-9A96-E473796A9F88}" presName="textNode" presStyleLbl="node1" presStyleIdx="1" presStyleCnt="3">
        <dgm:presLayoutVars>
          <dgm:bulletEnabled val="1"/>
        </dgm:presLayoutVars>
      </dgm:prSet>
      <dgm:spPr/>
    </dgm:pt>
    <dgm:pt modelId="{8959E758-B60F-43D5-B4BB-DE183AF8B71E}" type="pres">
      <dgm:prSet presAssocID="{A0E06125-53B0-4EA8-8FE2-7760F56633E7}" presName="sibTrans" presStyleCnt="0"/>
      <dgm:spPr/>
    </dgm:pt>
    <dgm:pt modelId="{7691B8EC-88F8-40D9-A0BE-78545966AC0D}" type="pres">
      <dgm:prSet presAssocID="{160F7506-7DC9-4D5F-960F-5BBCA3EDAB2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FF7502-33EB-48BC-8390-C4CA0C78854B}" srcId="{AF212683-A857-4C24-85CB-4CDDB3A8B24A}" destId="{6C43173E-834F-4976-8B21-70E30FC2489E}" srcOrd="0" destOrd="0" parTransId="{1EB256E8-2603-4E6B-9997-85A8DD34226B}" sibTransId="{085DB80F-50D9-445E-A730-A1CF5D15510A}"/>
    <dgm:cxn modelId="{52DEF82F-C6CB-4479-8597-A3CC7E1EF6AF}" type="presOf" srcId="{160F7506-7DC9-4D5F-960F-5BBCA3EDAB23}" destId="{7691B8EC-88F8-40D9-A0BE-78545966AC0D}" srcOrd="0" destOrd="0" presId="urn:microsoft.com/office/officeart/2005/8/layout/hProcess9"/>
    <dgm:cxn modelId="{27FE1A38-F342-42DA-B5DE-B59B0B99F4A5}" srcId="{AF212683-A857-4C24-85CB-4CDDB3A8B24A}" destId="{20E936E5-27E1-4FA3-9A96-E473796A9F88}" srcOrd="1" destOrd="0" parTransId="{7371B820-E111-4CD6-A652-DE22740E0F78}" sibTransId="{A0E06125-53B0-4EA8-8FE2-7760F56633E7}"/>
    <dgm:cxn modelId="{4F572F4F-6223-4FDC-A9E8-AD966C2975EB}" srcId="{AF212683-A857-4C24-85CB-4CDDB3A8B24A}" destId="{160F7506-7DC9-4D5F-960F-5BBCA3EDAB23}" srcOrd="2" destOrd="0" parTransId="{8295A9AE-3CD8-450C-8D8E-4B1027A690B3}" sibTransId="{BFD75517-5F3E-47B6-83E7-0B9C6603C495}"/>
    <dgm:cxn modelId="{4F4532B2-6254-4E3F-9DA4-48504AFF504E}" type="presOf" srcId="{6C43173E-834F-4976-8B21-70E30FC2489E}" destId="{3BB91564-CEB6-4EA0-B5E0-4F795784BE0D}" srcOrd="0" destOrd="0" presId="urn:microsoft.com/office/officeart/2005/8/layout/hProcess9"/>
    <dgm:cxn modelId="{865976C3-0857-4DF1-8EFD-FEA846095D48}" type="presOf" srcId="{20E936E5-27E1-4FA3-9A96-E473796A9F88}" destId="{E7009843-2A01-48B0-B15C-4FA1FCBC174B}" srcOrd="0" destOrd="0" presId="urn:microsoft.com/office/officeart/2005/8/layout/hProcess9"/>
    <dgm:cxn modelId="{6372C4F9-1D6D-472E-B344-2B3E95B45005}" type="presOf" srcId="{AF212683-A857-4C24-85CB-4CDDB3A8B24A}" destId="{86F2D970-5254-4A76-A0E4-1388092DBC70}" srcOrd="0" destOrd="0" presId="urn:microsoft.com/office/officeart/2005/8/layout/hProcess9"/>
    <dgm:cxn modelId="{DE68841A-59D5-439E-B9A4-D35E0D655106}" type="presParOf" srcId="{86F2D970-5254-4A76-A0E4-1388092DBC70}" destId="{6BDE8670-AA6E-4BDF-8934-C8DE8B0D31FF}" srcOrd="0" destOrd="0" presId="urn:microsoft.com/office/officeart/2005/8/layout/hProcess9"/>
    <dgm:cxn modelId="{D9EED14F-CA83-4C6B-A53F-5C133C15F9C3}" type="presParOf" srcId="{86F2D970-5254-4A76-A0E4-1388092DBC70}" destId="{4BCF8B13-5BB3-4015-BA44-760172CF33FA}" srcOrd="1" destOrd="0" presId="urn:microsoft.com/office/officeart/2005/8/layout/hProcess9"/>
    <dgm:cxn modelId="{B97BA8E7-2F0F-4B60-8986-7FBF9DD41D8C}" type="presParOf" srcId="{4BCF8B13-5BB3-4015-BA44-760172CF33FA}" destId="{3BB91564-CEB6-4EA0-B5E0-4F795784BE0D}" srcOrd="0" destOrd="0" presId="urn:microsoft.com/office/officeart/2005/8/layout/hProcess9"/>
    <dgm:cxn modelId="{2B250860-C83D-4707-A7E9-404A27620924}" type="presParOf" srcId="{4BCF8B13-5BB3-4015-BA44-760172CF33FA}" destId="{8190607A-71B1-4CC4-9B36-3A304F5FD91C}" srcOrd="1" destOrd="0" presId="urn:microsoft.com/office/officeart/2005/8/layout/hProcess9"/>
    <dgm:cxn modelId="{E426D5D0-75E9-409D-AFA2-5C5C8B8DDA2B}" type="presParOf" srcId="{4BCF8B13-5BB3-4015-BA44-760172CF33FA}" destId="{E7009843-2A01-48B0-B15C-4FA1FCBC174B}" srcOrd="2" destOrd="0" presId="urn:microsoft.com/office/officeart/2005/8/layout/hProcess9"/>
    <dgm:cxn modelId="{52432840-D77A-4E46-998E-917D36DA99E0}" type="presParOf" srcId="{4BCF8B13-5BB3-4015-BA44-760172CF33FA}" destId="{8959E758-B60F-43D5-B4BB-DE183AF8B71E}" srcOrd="3" destOrd="0" presId="urn:microsoft.com/office/officeart/2005/8/layout/hProcess9"/>
    <dgm:cxn modelId="{398288F4-A7F7-444D-B3D0-3A25B16D5D15}" type="presParOf" srcId="{4BCF8B13-5BB3-4015-BA44-760172CF33FA}" destId="{7691B8EC-88F8-40D9-A0BE-78545966AC0D}" srcOrd="4" destOrd="0" presId="urn:microsoft.com/office/officeart/2005/8/layout/hProcess9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72BB-ACC6-412C-929F-6922AC284062}">
      <dsp:nvSpPr>
        <dsp:cNvPr id="0" name=""/>
        <dsp:cNvSpPr/>
      </dsp:nvSpPr>
      <dsp:spPr>
        <a:xfrm>
          <a:off x="8385476" y="3346846"/>
          <a:ext cx="242843" cy="24279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758EF-1605-418E-A8C0-EBF0F5733F39}">
      <dsp:nvSpPr>
        <dsp:cNvPr id="0" name=""/>
        <dsp:cNvSpPr/>
      </dsp:nvSpPr>
      <dsp:spPr>
        <a:xfrm>
          <a:off x="7940405" y="3346846"/>
          <a:ext cx="242843" cy="242792"/>
        </a:xfrm>
        <a:prstGeom prst="ellipse">
          <a:avLst/>
        </a:prstGeom>
        <a:solidFill>
          <a:schemeClr val="accent1">
            <a:shade val="80000"/>
            <a:hueOff val="6125"/>
            <a:satOff val="-88"/>
            <a:lumOff val="512"/>
            <a:alphaOff val="0"/>
          </a:schemeClr>
        </a:solidFill>
        <a:ln w="25400" cap="flat" cmpd="sng" algn="ctr">
          <a:solidFill>
            <a:schemeClr val="accent1">
              <a:shade val="80000"/>
              <a:hueOff val="6125"/>
              <a:satOff val="-88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6FB7C-B401-4E76-AE4A-769D3E1D2EFB}">
      <dsp:nvSpPr>
        <dsp:cNvPr id="0" name=""/>
        <dsp:cNvSpPr/>
      </dsp:nvSpPr>
      <dsp:spPr>
        <a:xfrm>
          <a:off x="7495333" y="3346846"/>
          <a:ext cx="242843" cy="242792"/>
        </a:xfrm>
        <a:prstGeom prst="ellipse">
          <a:avLst/>
        </a:prstGeom>
        <a:solidFill>
          <a:schemeClr val="accent1">
            <a:shade val="80000"/>
            <a:hueOff val="12250"/>
            <a:satOff val="-176"/>
            <a:lumOff val="1025"/>
            <a:alphaOff val="0"/>
          </a:schemeClr>
        </a:solidFill>
        <a:ln w="25400" cap="flat" cmpd="sng" algn="ctr">
          <a:solidFill>
            <a:schemeClr val="accent1">
              <a:shade val="80000"/>
              <a:hueOff val="12250"/>
              <a:satOff val="-176"/>
              <a:lumOff val="1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AD8FE-863C-4F71-90AE-A164B6C7DD49}">
      <dsp:nvSpPr>
        <dsp:cNvPr id="0" name=""/>
        <dsp:cNvSpPr/>
      </dsp:nvSpPr>
      <dsp:spPr>
        <a:xfrm>
          <a:off x="7051108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375"/>
            <a:satOff val="-264"/>
            <a:lumOff val="1537"/>
            <a:alphaOff val="0"/>
          </a:schemeClr>
        </a:solidFill>
        <a:ln w="25400" cap="flat" cmpd="sng" algn="ctr">
          <a:solidFill>
            <a:schemeClr val="accent1">
              <a:shade val="80000"/>
              <a:hueOff val="18375"/>
              <a:satOff val="-264"/>
              <a:lumOff val="1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6183-94D7-416E-8123-8EFC8E8588D6}">
      <dsp:nvSpPr>
        <dsp:cNvPr id="0" name=""/>
        <dsp:cNvSpPr/>
      </dsp:nvSpPr>
      <dsp:spPr>
        <a:xfrm>
          <a:off x="6606037" y="3346846"/>
          <a:ext cx="242843" cy="242792"/>
        </a:xfrm>
        <a:prstGeom prst="ellipse">
          <a:avLst/>
        </a:prstGeom>
        <a:solidFill>
          <a:schemeClr val="accent1">
            <a:shade val="80000"/>
            <a:hueOff val="24500"/>
            <a:satOff val="-351"/>
            <a:lumOff val="2049"/>
            <a:alphaOff val="0"/>
          </a:schemeClr>
        </a:solidFill>
        <a:ln w="25400" cap="flat" cmpd="sng" algn="ctr">
          <a:solidFill>
            <a:schemeClr val="accent1">
              <a:shade val="80000"/>
              <a:hueOff val="24500"/>
              <a:satOff val="-351"/>
              <a:lumOff val="2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CCBD6-9A76-4C95-A874-8001113D96D1}">
      <dsp:nvSpPr>
        <dsp:cNvPr id="0" name=""/>
        <dsp:cNvSpPr/>
      </dsp:nvSpPr>
      <dsp:spPr>
        <a:xfrm>
          <a:off x="5918123" y="3225131"/>
          <a:ext cx="485686" cy="486223"/>
        </a:xfrm>
        <a:prstGeom prst="ellipse">
          <a:avLst/>
        </a:prstGeom>
        <a:solidFill>
          <a:schemeClr val="accent1">
            <a:shade val="80000"/>
            <a:hueOff val="30625"/>
            <a:satOff val="-439"/>
            <a:lumOff val="2561"/>
            <a:alphaOff val="0"/>
          </a:schemeClr>
        </a:solidFill>
        <a:ln w="25400" cap="flat" cmpd="sng" algn="ctr">
          <a:solidFill>
            <a:schemeClr val="accent1">
              <a:shade val="80000"/>
              <a:hueOff val="30625"/>
              <a:satOff val="-439"/>
              <a:lumOff val="2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D765D-FB5C-4A99-B64B-A22882412065}">
      <dsp:nvSpPr>
        <dsp:cNvPr id="0" name=""/>
        <dsp:cNvSpPr/>
      </dsp:nvSpPr>
      <dsp:spPr>
        <a:xfrm>
          <a:off x="7989481" y="2844692"/>
          <a:ext cx="242843" cy="242792"/>
        </a:xfrm>
        <a:prstGeom prst="ellipse">
          <a:avLst/>
        </a:prstGeom>
        <a:solidFill>
          <a:schemeClr val="accent1">
            <a:shade val="80000"/>
            <a:hueOff val="36749"/>
            <a:satOff val="-527"/>
            <a:lumOff val="3074"/>
            <a:alphaOff val="0"/>
          </a:schemeClr>
        </a:solidFill>
        <a:ln w="25400" cap="flat" cmpd="sng" algn="ctr">
          <a:solidFill>
            <a:schemeClr val="accent1">
              <a:shade val="80000"/>
              <a:hueOff val="36749"/>
              <a:satOff val="-527"/>
              <a:lumOff val="3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2928-0EC7-49FE-B44E-C03DDA1E90C5}">
      <dsp:nvSpPr>
        <dsp:cNvPr id="0" name=""/>
        <dsp:cNvSpPr/>
      </dsp:nvSpPr>
      <dsp:spPr>
        <a:xfrm>
          <a:off x="7989481" y="3852187"/>
          <a:ext cx="242843" cy="242792"/>
        </a:xfrm>
        <a:prstGeom prst="ellipse">
          <a:avLst/>
        </a:prstGeom>
        <a:solidFill>
          <a:schemeClr val="accent1">
            <a:shade val="80000"/>
            <a:hueOff val="42874"/>
            <a:satOff val="-615"/>
            <a:lumOff val="3586"/>
            <a:alphaOff val="0"/>
          </a:schemeClr>
        </a:solidFill>
        <a:ln w="25400" cap="flat" cmpd="sng" algn="ctr">
          <a:solidFill>
            <a:schemeClr val="accent1">
              <a:shade val="80000"/>
              <a:hueOff val="42874"/>
              <a:satOff val="-615"/>
              <a:lumOff val="35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E190F-BE7E-43C2-A041-F594FF011435}">
      <dsp:nvSpPr>
        <dsp:cNvPr id="0" name=""/>
        <dsp:cNvSpPr/>
      </dsp:nvSpPr>
      <dsp:spPr>
        <a:xfrm>
          <a:off x="8206093" y="3063269"/>
          <a:ext cx="242843" cy="242792"/>
        </a:xfrm>
        <a:prstGeom prst="ellipse">
          <a:avLst/>
        </a:prstGeom>
        <a:solidFill>
          <a:schemeClr val="accent1">
            <a:shade val="80000"/>
            <a:hueOff val="48999"/>
            <a:satOff val="-703"/>
            <a:lumOff val="4098"/>
            <a:alphaOff val="0"/>
          </a:schemeClr>
        </a:solidFill>
        <a:ln w="25400" cap="flat" cmpd="sng" algn="ctr">
          <a:solidFill>
            <a:schemeClr val="accent1">
              <a:shade val="80000"/>
              <a:hueOff val="48999"/>
              <a:satOff val="-703"/>
              <a:lumOff val="4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5C206-BE07-45DC-96FD-16EC78F46E09}">
      <dsp:nvSpPr>
        <dsp:cNvPr id="0" name=""/>
        <dsp:cNvSpPr/>
      </dsp:nvSpPr>
      <dsp:spPr>
        <a:xfrm>
          <a:off x="8220478" y="3635522"/>
          <a:ext cx="242843" cy="242792"/>
        </a:xfrm>
        <a:prstGeom prst="ellipse">
          <a:avLst/>
        </a:prstGeom>
        <a:solidFill>
          <a:schemeClr val="accent1">
            <a:shade val="80000"/>
            <a:hueOff val="55124"/>
            <a:satOff val="-791"/>
            <a:lumOff val="4611"/>
            <a:alphaOff val="0"/>
          </a:schemeClr>
        </a:solidFill>
        <a:ln w="25400" cap="flat" cmpd="sng" algn="ctr">
          <a:solidFill>
            <a:schemeClr val="accent1">
              <a:shade val="80000"/>
              <a:hueOff val="55124"/>
              <a:satOff val="-791"/>
              <a:lumOff val="46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DC8E2-8BF9-48D6-95DD-4825D15F8A60}">
      <dsp:nvSpPr>
        <dsp:cNvPr id="0" name=""/>
        <dsp:cNvSpPr/>
      </dsp:nvSpPr>
      <dsp:spPr>
        <a:xfrm>
          <a:off x="3257849" y="2238665"/>
          <a:ext cx="2458891" cy="2459155"/>
        </a:xfrm>
        <a:prstGeom prst="ellipse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accent1">
              <a:shade val="80000"/>
              <a:hueOff val="61249"/>
              <a:satOff val="-878"/>
              <a:lumOff val="5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 Policy Life Cycle</a:t>
          </a:r>
        </a:p>
      </dsp:txBody>
      <dsp:txXfrm>
        <a:off x="3617945" y="2598800"/>
        <a:ext cx="1738699" cy="1738885"/>
      </dsp:txXfrm>
    </dsp:sp>
    <dsp:sp modelId="{A9ECD99A-320A-4B7B-BF54-CFE01930ECE5}">
      <dsp:nvSpPr>
        <dsp:cNvPr id="0" name=""/>
        <dsp:cNvSpPr/>
      </dsp:nvSpPr>
      <dsp:spPr>
        <a:xfrm>
          <a:off x="4244452" y="1565727"/>
          <a:ext cx="485686" cy="486223"/>
        </a:xfrm>
        <a:prstGeom prst="ellipse">
          <a:avLst/>
        </a:prstGeom>
        <a:solidFill>
          <a:schemeClr val="accent1">
            <a:shade val="80000"/>
            <a:hueOff val="67374"/>
            <a:satOff val="-966"/>
            <a:lumOff val="5635"/>
            <a:alphaOff val="0"/>
          </a:schemeClr>
        </a:solidFill>
        <a:ln w="25400" cap="flat" cmpd="sng" algn="ctr">
          <a:solidFill>
            <a:schemeClr val="accent1">
              <a:shade val="80000"/>
              <a:hueOff val="67374"/>
              <a:satOff val="-966"/>
              <a:lumOff val="5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7410-6394-433F-BF36-684DA4B509A6}">
      <dsp:nvSpPr>
        <dsp:cNvPr id="0" name=""/>
        <dsp:cNvSpPr/>
      </dsp:nvSpPr>
      <dsp:spPr>
        <a:xfrm>
          <a:off x="3938994" y="1277052"/>
          <a:ext cx="242843" cy="242792"/>
        </a:xfrm>
        <a:prstGeom prst="ellipse">
          <a:avLst/>
        </a:prstGeom>
        <a:solidFill>
          <a:schemeClr val="accent1">
            <a:shade val="80000"/>
            <a:hueOff val="73499"/>
            <a:satOff val="-1054"/>
            <a:lumOff val="6148"/>
            <a:alphaOff val="0"/>
          </a:schemeClr>
        </a:solidFill>
        <a:ln w="25400" cap="flat" cmpd="sng" algn="ctr">
          <a:solidFill>
            <a:schemeClr val="accent1">
              <a:shade val="80000"/>
              <a:hueOff val="73499"/>
              <a:satOff val="-1054"/>
              <a:lumOff val="6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291A-CDE1-4EBA-8C07-071AFD2CC55E}">
      <dsp:nvSpPr>
        <dsp:cNvPr id="0" name=""/>
        <dsp:cNvSpPr/>
      </dsp:nvSpPr>
      <dsp:spPr>
        <a:xfrm>
          <a:off x="3597152" y="920828"/>
          <a:ext cx="242843" cy="242792"/>
        </a:xfrm>
        <a:prstGeom prst="ellipse">
          <a:avLst/>
        </a:prstGeom>
        <a:solidFill>
          <a:schemeClr val="accent1">
            <a:shade val="80000"/>
            <a:hueOff val="79624"/>
            <a:satOff val="-1142"/>
            <a:lumOff val="6660"/>
            <a:alphaOff val="0"/>
          </a:schemeClr>
        </a:solidFill>
        <a:ln w="25400" cap="flat" cmpd="sng" algn="ctr">
          <a:solidFill>
            <a:schemeClr val="accent1">
              <a:shade val="80000"/>
              <a:hueOff val="79624"/>
              <a:satOff val="-1142"/>
              <a:lumOff val="6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BB49B-9178-4B72-B78A-5CD41F1FBBED}">
      <dsp:nvSpPr>
        <dsp:cNvPr id="0" name=""/>
        <dsp:cNvSpPr/>
      </dsp:nvSpPr>
      <dsp:spPr>
        <a:xfrm>
          <a:off x="3257849" y="618134"/>
          <a:ext cx="242843" cy="242792"/>
        </a:xfrm>
        <a:prstGeom prst="ellipse">
          <a:avLst/>
        </a:prstGeom>
        <a:solidFill>
          <a:schemeClr val="accent1">
            <a:shade val="80000"/>
            <a:hueOff val="85749"/>
            <a:satOff val="-1230"/>
            <a:lumOff val="7172"/>
            <a:alphaOff val="0"/>
          </a:schemeClr>
        </a:solidFill>
        <a:ln w="25400" cap="flat" cmpd="sng" algn="ctr">
          <a:solidFill>
            <a:schemeClr val="accent1">
              <a:shade val="80000"/>
              <a:hueOff val="85749"/>
              <a:satOff val="-1230"/>
              <a:lumOff val="7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C4DA3-E38F-49C5-A135-94903F9D2492}">
      <dsp:nvSpPr>
        <dsp:cNvPr id="0" name=""/>
        <dsp:cNvSpPr/>
      </dsp:nvSpPr>
      <dsp:spPr>
        <a:xfrm>
          <a:off x="2739163" y="618134"/>
          <a:ext cx="242843" cy="242792"/>
        </a:xfrm>
        <a:prstGeom prst="ellipse">
          <a:avLst/>
        </a:prstGeom>
        <a:solidFill>
          <a:schemeClr val="accent1">
            <a:shade val="80000"/>
            <a:hueOff val="91874"/>
            <a:satOff val="-1318"/>
            <a:lumOff val="7684"/>
            <a:alphaOff val="0"/>
          </a:schemeClr>
        </a:solidFill>
        <a:ln w="25400" cap="flat" cmpd="sng" algn="ctr">
          <a:solidFill>
            <a:schemeClr val="accent1">
              <a:shade val="80000"/>
              <a:hueOff val="91874"/>
              <a:satOff val="-1318"/>
              <a:lumOff val="7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C5459-80B1-4952-8919-A40B0C83AB67}">
      <dsp:nvSpPr>
        <dsp:cNvPr id="0" name=""/>
        <dsp:cNvSpPr/>
      </dsp:nvSpPr>
      <dsp:spPr>
        <a:xfrm>
          <a:off x="2219631" y="618134"/>
          <a:ext cx="242843" cy="242792"/>
        </a:xfrm>
        <a:prstGeom prst="ellipse">
          <a:avLst/>
        </a:prstGeom>
        <a:solidFill>
          <a:schemeClr val="accent1">
            <a:shade val="80000"/>
            <a:hueOff val="97999"/>
            <a:satOff val="-1405"/>
            <a:lumOff val="8197"/>
            <a:alphaOff val="0"/>
          </a:schemeClr>
        </a:solidFill>
        <a:ln w="25400" cap="flat" cmpd="sng" algn="ctr">
          <a:solidFill>
            <a:schemeClr val="accent1">
              <a:shade val="80000"/>
              <a:hueOff val="97999"/>
              <a:satOff val="-1405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9FEFF-BF73-460C-8644-D8118AE806DD}">
      <dsp:nvSpPr>
        <dsp:cNvPr id="0" name=""/>
        <dsp:cNvSpPr/>
      </dsp:nvSpPr>
      <dsp:spPr>
        <a:xfrm>
          <a:off x="1700946" y="618134"/>
          <a:ext cx="242843" cy="242792"/>
        </a:xfrm>
        <a:prstGeom prst="ellipse">
          <a:avLst/>
        </a:prstGeom>
        <a:solidFill>
          <a:schemeClr val="accent1">
            <a:shade val="80000"/>
            <a:hueOff val="104124"/>
            <a:satOff val="-1493"/>
            <a:lumOff val="8709"/>
            <a:alphaOff val="0"/>
          </a:schemeClr>
        </a:solidFill>
        <a:ln w="25400" cap="flat" cmpd="sng" algn="ctr">
          <a:solidFill>
            <a:schemeClr val="accent1">
              <a:shade val="80000"/>
              <a:hueOff val="104124"/>
              <a:satOff val="-1493"/>
              <a:lumOff val="8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B9FD-1A4D-4D0C-9E08-B28DE4A464C8}">
      <dsp:nvSpPr>
        <dsp:cNvPr id="0" name=""/>
        <dsp:cNvSpPr/>
      </dsp:nvSpPr>
      <dsp:spPr>
        <a:xfrm>
          <a:off x="1182260" y="618134"/>
          <a:ext cx="242843" cy="242792"/>
        </a:xfrm>
        <a:prstGeom prst="ellipse">
          <a:avLst/>
        </a:prstGeom>
        <a:solidFill>
          <a:schemeClr val="accent1">
            <a:shade val="80000"/>
            <a:hueOff val="110248"/>
            <a:satOff val="-1581"/>
            <a:lumOff val="9221"/>
            <a:alphaOff val="0"/>
          </a:schemeClr>
        </a:solidFill>
        <a:ln w="25400" cap="flat" cmpd="sng" algn="ctr">
          <a:solidFill>
            <a:schemeClr val="accent1">
              <a:shade val="80000"/>
              <a:hueOff val="110248"/>
              <a:satOff val="-1581"/>
              <a:lumOff val="9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1B75-0FB6-410E-8819-5BD74A9F203F}">
      <dsp:nvSpPr>
        <dsp:cNvPr id="0" name=""/>
        <dsp:cNvSpPr/>
      </dsp:nvSpPr>
      <dsp:spPr>
        <a:xfrm>
          <a:off x="663574" y="618134"/>
          <a:ext cx="242843" cy="242792"/>
        </a:xfrm>
        <a:prstGeom prst="ellipse">
          <a:avLst/>
        </a:prstGeom>
        <a:solidFill>
          <a:schemeClr val="accent1">
            <a:shade val="80000"/>
            <a:hueOff val="116373"/>
            <a:satOff val="-1669"/>
            <a:lumOff val="9734"/>
            <a:alphaOff val="0"/>
          </a:schemeClr>
        </a:solidFill>
        <a:ln w="25400" cap="flat" cmpd="sng" algn="ctr">
          <a:solidFill>
            <a:schemeClr val="accent1">
              <a:shade val="80000"/>
              <a:hueOff val="116373"/>
              <a:satOff val="-1669"/>
              <a:lumOff val="9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0F7D7-A3F8-4CE7-928D-1F7F8C1701E0}">
      <dsp:nvSpPr>
        <dsp:cNvPr id="0" name=""/>
        <dsp:cNvSpPr/>
      </dsp:nvSpPr>
      <dsp:spPr>
        <a:xfrm>
          <a:off x="658497" y="0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Development</a:t>
          </a:r>
        </a:p>
      </dsp:txBody>
      <dsp:txXfrm>
        <a:off x="658497" y="0"/>
        <a:ext cx="2846425" cy="625144"/>
      </dsp:txXfrm>
    </dsp:sp>
    <dsp:sp modelId="{0AE4D932-7FF4-4AA2-BB65-CB065B48A684}">
      <dsp:nvSpPr>
        <dsp:cNvPr id="0" name=""/>
        <dsp:cNvSpPr/>
      </dsp:nvSpPr>
      <dsp:spPr>
        <a:xfrm>
          <a:off x="3074236" y="2029010"/>
          <a:ext cx="485686" cy="486223"/>
        </a:xfrm>
        <a:prstGeom prst="ellipse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accent1">
              <a:shade val="80000"/>
              <a:hueOff val="122498"/>
              <a:satOff val="-1757"/>
              <a:lumOff val="10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DF9F-E323-4678-A70E-1E74EDA31F69}">
      <dsp:nvSpPr>
        <dsp:cNvPr id="0" name=""/>
        <dsp:cNvSpPr/>
      </dsp:nvSpPr>
      <dsp:spPr>
        <a:xfrm>
          <a:off x="2762855" y="1772197"/>
          <a:ext cx="242843" cy="242792"/>
        </a:xfrm>
        <a:prstGeom prst="ellipse">
          <a:avLst/>
        </a:prstGeom>
        <a:solidFill>
          <a:schemeClr val="accent1">
            <a:shade val="80000"/>
            <a:hueOff val="128623"/>
            <a:satOff val="-1845"/>
            <a:lumOff val="10758"/>
            <a:alphaOff val="0"/>
          </a:schemeClr>
        </a:solidFill>
        <a:ln w="25400" cap="flat" cmpd="sng" algn="ctr">
          <a:solidFill>
            <a:schemeClr val="accent1">
              <a:shade val="80000"/>
              <a:hueOff val="128623"/>
              <a:satOff val="-1845"/>
              <a:lumOff val="10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7D3E-4004-4318-B01E-49B7A79A844B}">
      <dsp:nvSpPr>
        <dsp:cNvPr id="0" name=""/>
        <dsp:cNvSpPr/>
      </dsp:nvSpPr>
      <dsp:spPr>
        <a:xfrm>
          <a:off x="2244169" y="1772197"/>
          <a:ext cx="242843" cy="242792"/>
        </a:xfrm>
        <a:prstGeom prst="ellipse">
          <a:avLst/>
        </a:prstGeom>
        <a:solidFill>
          <a:schemeClr val="accent1">
            <a:shade val="80000"/>
            <a:hueOff val="134748"/>
            <a:satOff val="-1932"/>
            <a:lumOff val="11271"/>
            <a:alphaOff val="0"/>
          </a:schemeClr>
        </a:solidFill>
        <a:ln w="25400" cap="flat" cmpd="sng" algn="ctr">
          <a:solidFill>
            <a:schemeClr val="accent1">
              <a:shade val="80000"/>
              <a:hueOff val="134748"/>
              <a:satOff val="-1932"/>
              <a:lumOff val="112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725E-03D0-41F0-886E-0F43240C114E}">
      <dsp:nvSpPr>
        <dsp:cNvPr id="0" name=""/>
        <dsp:cNvSpPr/>
      </dsp:nvSpPr>
      <dsp:spPr>
        <a:xfrm>
          <a:off x="1725484" y="1772197"/>
          <a:ext cx="242843" cy="242792"/>
        </a:xfrm>
        <a:prstGeom prst="ellipse">
          <a:avLst/>
        </a:prstGeom>
        <a:solidFill>
          <a:schemeClr val="accent1">
            <a:shade val="80000"/>
            <a:hueOff val="140873"/>
            <a:satOff val="-2020"/>
            <a:lumOff val="11783"/>
            <a:alphaOff val="0"/>
          </a:schemeClr>
        </a:solidFill>
        <a:ln w="25400" cap="flat" cmpd="sng" algn="ctr">
          <a:solidFill>
            <a:schemeClr val="accent1">
              <a:shade val="80000"/>
              <a:hueOff val="140873"/>
              <a:satOff val="-2020"/>
              <a:lumOff val="11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F0743-8310-4A7E-9348-6A96382955C0}">
      <dsp:nvSpPr>
        <dsp:cNvPr id="0" name=""/>
        <dsp:cNvSpPr/>
      </dsp:nvSpPr>
      <dsp:spPr>
        <a:xfrm>
          <a:off x="1206798" y="1772197"/>
          <a:ext cx="242843" cy="242792"/>
        </a:xfrm>
        <a:prstGeom prst="ellipse">
          <a:avLst/>
        </a:prstGeom>
        <a:solidFill>
          <a:schemeClr val="accent1">
            <a:shade val="80000"/>
            <a:hueOff val="146998"/>
            <a:satOff val="-2108"/>
            <a:lumOff val="12295"/>
            <a:alphaOff val="0"/>
          </a:schemeClr>
        </a:solidFill>
        <a:ln w="25400" cap="flat" cmpd="sng" algn="ctr">
          <a:solidFill>
            <a:schemeClr val="accent1">
              <a:shade val="80000"/>
              <a:hueOff val="146998"/>
              <a:satOff val="-2108"/>
              <a:lumOff val="12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41FE-76E2-4DCF-AB6F-0056EA932984}">
      <dsp:nvSpPr>
        <dsp:cNvPr id="0" name=""/>
        <dsp:cNvSpPr/>
      </dsp:nvSpPr>
      <dsp:spPr>
        <a:xfrm>
          <a:off x="687266" y="1772197"/>
          <a:ext cx="242843" cy="242792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25FB2-C798-4F9B-9813-D9F34B313C34}">
      <dsp:nvSpPr>
        <dsp:cNvPr id="0" name=""/>
        <dsp:cNvSpPr/>
      </dsp:nvSpPr>
      <dsp:spPr>
        <a:xfrm>
          <a:off x="168580" y="1772197"/>
          <a:ext cx="242843" cy="242792"/>
        </a:xfrm>
        <a:prstGeom prst="ellipse">
          <a:avLst/>
        </a:prstGeom>
        <a:solidFill>
          <a:schemeClr val="accent1">
            <a:shade val="80000"/>
            <a:hueOff val="159248"/>
            <a:satOff val="-2284"/>
            <a:lumOff val="13320"/>
            <a:alphaOff val="0"/>
          </a:schemeClr>
        </a:solidFill>
        <a:ln w="25400" cap="flat" cmpd="sng" algn="ctr">
          <a:solidFill>
            <a:schemeClr val="accent1">
              <a:shade val="80000"/>
              <a:hueOff val="159248"/>
              <a:satOff val="-2284"/>
              <a:lumOff val="13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03BEA-DE0F-4A0E-B932-A7B6D855E966}">
      <dsp:nvSpPr>
        <dsp:cNvPr id="0" name=""/>
        <dsp:cNvSpPr/>
      </dsp:nvSpPr>
      <dsp:spPr>
        <a:xfrm>
          <a:off x="166888" y="1145778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Review</a:t>
          </a:r>
        </a:p>
      </dsp:txBody>
      <dsp:txXfrm>
        <a:off x="166888" y="1145778"/>
        <a:ext cx="2846425" cy="625144"/>
      </dsp:txXfrm>
    </dsp:sp>
    <dsp:sp modelId="{188402F1-6BE9-42E1-9210-7D29B3DFB125}">
      <dsp:nvSpPr>
        <dsp:cNvPr id="0" name=""/>
        <dsp:cNvSpPr/>
      </dsp:nvSpPr>
      <dsp:spPr>
        <a:xfrm>
          <a:off x="2569934" y="3225131"/>
          <a:ext cx="485686" cy="486223"/>
        </a:xfrm>
        <a:prstGeom prst="ellipse">
          <a:avLst/>
        </a:prstGeom>
        <a:solidFill>
          <a:schemeClr val="accent1">
            <a:shade val="80000"/>
            <a:hueOff val="165373"/>
            <a:satOff val="-2372"/>
            <a:lumOff val="13832"/>
            <a:alphaOff val="0"/>
          </a:schemeClr>
        </a:solidFill>
        <a:ln w="25400" cap="flat" cmpd="sng" algn="ctr">
          <a:solidFill>
            <a:schemeClr val="accent1">
              <a:shade val="80000"/>
              <a:hueOff val="165373"/>
              <a:satOff val="-2372"/>
              <a:lumOff val="13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2D83-DBF0-4C06-A399-ADF090603208}">
      <dsp:nvSpPr>
        <dsp:cNvPr id="0" name=""/>
        <dsp:cNvSpPr/>
      </dsp:nvSpPr>
      <dsp:spPr>
        <a:xfrm>
          <a:off x="2089325" y="3346846"/>
          <a:ext cx="242843" cy="242792"/>
        </a:xfrm>
        <a:prstGeom prst="ellipse">
          <a:avLst/>
        </a:prstGeom>
        <a:solidFill>
          <a:schemeClr val="accent1">
            <a:shade val="80000"/>
            <a:hueOff val="171498"/>
            <a:satOff val="-2460"/>
            <a:lumOff val="14344"/>
            <a:alphaOff val="0"/>
          </a:schemeClr>
        </a:solidFill>
        <a:ln w="25400" cap="flat" cmpd="sng" algn="ctr">
          <a:solidFill>
            <a:schemeClr val="accent1">
              <a:shade val="80000"/>
              <a:hueOff val="171498"/>
              <a:satOff val="-2460"/>
              <a:lumOff val="14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9908-41D5-41F0-98CE-76EEED3D44B0}">
      <dsp:nvSpPr>
        <dsp:cNvPr id="0" name=""/>
        <dsp:cNvSpPr/>
      </dsp:nvSpPr>
      <dsp:spPr>
        <a:xfrm>
          <a:off x="1609562" y="3346846"/>
          <a:ext cx="242843" cy="242792"/>
        </a:xfrm>
        <a:prstGeom prst="ellipse">
          <a:avLst/>
        </a:prstGeom>
        <a:solidFill>
          <a:schemeClr val="accent1">
            <a:shade val="80000"/>
            <a:hueOff val="177623"/>
            <a:satOff val="-2547"/>
            <a:lumOff val="14857"/>
            <a:alphaOff val="0"/>
          </a:schemeClr>
        </a:solidFill>
        <a:ln w="25400" cap="flat" cmpd="sng" algn="ctr">
          <a:solidFill>
            <a:schemeClr val="accent1">
              <a:shade val="80000"/>
              <a:hueOff val="177623"/>
              <a:satOff val="-2547"/>
              <a:lumOff val="1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9150-F036-49FE-9E51-69CCE737FC39}">
      <dsp:nvSpPr>
        <dsp:cNvPr id="0" name=""/>
        <dsp:cNvSpPr/>
      </dsp:nvSpPr>
      <dsp:spPr>
        <a:xfrm>
          <a:off x="1128953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accent1">
              <a:shade val="80000"/>
              <a:hueOff val="183747"/>
              <a:satOff val="-2635"/>
              <a:lumOff val="15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0483-DD23-433F-9BE6-E327F85E3F76}">
      <dsp:nvSpPr>
        <dsp:cNvPr id="0" name=""/>
        <dsp:cNvSpPr/>
      </dsp:nvSpPr>
      <dsp:spPr>
        <a:xfrm>
          <a:off x="649190" y="3346846"/>
          <a:ext cx="242843" cy="242792"/>
        </a:xfrm>
        <a:prstGeom prst="ellipse">
          <a:avLst/>
        </a:prstGeom>
        <a:solidFill>
          <a:schemeClr val="accent1">
            <a:shade val="80000"/>
            <a:hueOff val="189872"/>
            <a:satOff val="-2723"/>
            <a:lumOff val="15881"/>
            <a:alphaOff val="0"/>
          </a:schemeClr>
        </a:solidFill>
        <a:ln w="25400" cap="flat" cmpd="sng" algn="ctr">
          <a:solidFill>
            <a:schemeClr val="accent1">
              <a:shade val="80000"/>
              <a:hueOff val="189872"/>
              <a:satOff val="-2723"/>
              <a:lumOff val="15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C0956-CFEC-4D51-80BC-A2083AE31F9F}">
      <dsp:nvSpPr>
        <dsp:cNvPr id="0" name=""/>
        <dsp:cNvSpPr/>
      </dsp:nvSpPr>
      <dsp:spPr>
        <a:xfrm>
          <a:off x="168580" y="3346846"/>
          <a:ext cx="242843" cy="242792"/>
        </a:xfrm>
        <a:prstGeom prst="ellipse">
          <a:avLst/>
        </a:prstGeom>
        <a:solidFill>
          <a:schemeClr val="accent1">
            <a:shade val="80000"/>
            <a:hueOff val="195997"/>
            <a:satOff val="-2811"/>
            <a:lumOff val="16394"/>
            <a:alphaOff val="0"/>
          </a:schemeClr>
        </a:solidFill>
        <a:ln w="25400" cap="flat" cmpd="sng" algn="ctr">
          <a:solidFill>
            <a:schemeClr val="accent1">
              <a:shade val="80000"/>
              <a:hueOff val="195997"/>
              <a:satOff val="-2811"/>
              <a:lumOff val="16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6E8A0-802A-4E16-9BE6-71B346A99886}">
      <dsp:nvSpPr>
        <dsp:cNvPr id="0" name=""/>
        <dsp:cNvSpPr/>
      </dsp:nvSpPr>
      <dsp:spPr>
        <a:xfrm>
          <a:off x="166888" y="2724889"/>
          <a:ext cx="2152587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Approval</a:t>
          </a:r>
        </a:p>
      </dsp:txBody>
      <dsp:txXfrm>
        <a:off x="166888" y="2724889"/>
        <a:ext cx="2152587" cy="625144"/>
      </dsp:txXfrm>
    </dsp:sp>
    <dsp:sp modelId="{E12A9745-78F5-4AE5-826B-447BBD468067}">
      <dsp:nvSpPr>
        <dsp:cNvPr id="0" name=""/>
        <dsp:cNvSpPr/>
      </dsp:nvSpPr>
      <dsp:spPr>
        <a:xfrm>
          <a:off x="3074236" y="4402136"/>
          <a:ext cx="485686" cy="486223"/>
        </a:xfrm>
        <a:prstGeom prst="ellipse">
          <a:avLst/>
        </a:prstGeom>
        <a:solidFill>
          <a:schemeClr val="accent1">
            <a:shade val="80000"/>
            <a:hueOff val="208247"/>
            <a:satOff val="-2987"/>
            <a:lumOff val="17418"/>
            <a:alphaOff val="0"/>
          </a:schemeClr>
        </a:solidFill>
        <a:ln w="25400" cap="flat" cmpd="sng" algn="ctr">
          <a:solidFill>
            <a:schemeClr val="accent1">
              <a:shade val="80000"/>
              <a:hueOff val="208247"/>
              <a:satOff val="-2987"/>
              <a:lumOff val="17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2883-3AAA-4E91-935B-E95BD268F882}">
      <dsp:nvSpPr>
        <dsp:cNvPr id="0" name=""/>
        <dsp:cNvSpPr/>
      </dsp:nvSpPr>
      <dsp:spPr>
        <a:xfrm>
          <a:off x="2762855" y="4896643"/>
          <a:ext cx="242843" cy="242792"/>
        </a:xfrm>
        <a:prstGeom prst="ellipse">
          <a:avLst/>
        </a:prstGeom>
        <a:solidFill>
          <a:schemeClr val="accent1">
            <a:shade val="80000"/>
            <a:hueOff val="214372"/>
            <a:satOff val="-3074"/>
            <a:lumOff val="17930"/>
            <a:alphaOff val="0"/>
          </a:schemeClr>
        </a:solidFill>
        <a:ln w="25400" cap="flat" cmpd="sng" algn="ctr">
          <a:solidFill>
            <a:schemeClr val="accent1">
              <a:shade val="80000"/>
              <a:hueOff val="214372"/>
              <a:satOff val="-3074"/>
              <a:lumOff val="17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A4393-BF28-46BA-A652-9474763A825F}">
      <dsp:nvSpPr>
        <dsp:cNvPr id="0" name=""/>
        <dsp:cNvSpPr/>
      </dsp:nvSpPr>
      <dsp:spPr>
        <a:xfrm>
          <a:off x="2244169" y="4896643"/>
          <a:ext cx="242843" cy="242792"/>
        </a:xfrm>
        <a:prstGeom prst="ellipse">
          <a:avLst/>
        </a:prstGeom>
        <a:solidFill>
          <a:schemeClr val="accent1">
            <a:shade val="80000"/>
            <a:hueOff val="220497"/>
            <a:satOff val="-3162"/>
            <a:lumOff val="18443"/>
            <a:alphaOff val="0"/>
          </a:schemeClr>
        </a:solidFill>
        <a:ln w="25400" cap="flat" cmpd="sng" algn="ctr">
          <a:solidFill>
            <a:schemeClr val="accent1">
              <a:shade val="80000"/>
              <a:hueOff val="220497"/>
              <a:satOff val="-3162"/>
              <a:lumOff val="18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23318-BAAF-4166-9568-29D23A985EF0}">
      <dsp:nvSpPr>
        <dsp:cNvPr id="0" name=""/>
        <dsp:cNvSpPr/>
      </dsp:nvSpPr>
      <dsp:spPr>
        <a:xfrm>
          <a:off x="1725484" y="4896643"/>
          <a:ext cx="242843" cy="242792"/>
        </a:xfrm>
        <a:prstGeom prst="ellipse">
          <a:avLst/>
        </a:prstGeom>
        <a:solidFill>
          <a:schemeClr val="accent1">
            <a:shade val="80000"/>
            <a:hueOff val="226622"/>
            <a:satOff val="-3250"/>
            <a:lumOff val="18955"/>
            <a:alphaOff val="0"/>
          </a:schemeClr>
        </a:solidFill>
        <a:ln w="25400" cap="flat" cmpd="sng" algn="ctr">
          <a:solidFill>
            <a:schemeClr val="accent1">
              <a:shade val="80000"/>
              <a:hueOff val="226622"/>
              <a:satOff val="-3250"/>
              <a:lumOff val="189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ABBA-9D4F-47BF-93EA-16BCAA4BA77C}">
      <dsp:nvSpPr>
        <dsp:cNvPr id="0" name=""/>
        <dsp:cNvSpPr/>
      </dsp:nvSpPr>
      <dsp:spPr>
        <a:xfrm>
          <a:off x="1206798" y="4896643"/>
          <a:ext cx="242843" cy="242792"/>
        </a:xfrm>
        <a:prstGeom prst="ellipse">
          <a:avLst/>
        </a:prstGeom>
        <a:solidFill>
          <a:schemeClr val="accent1">
            <a:shade val="80000"/>
            <a:hueOff val="232747"/>
            <a:satOff val="-3338"/>
            <a:lumOff val="19467"/>
            <a:alphaOff val="0"/>
          </a:schemeClr>
        </a:solidFill>
        <a:ln w="25400" cap="flat" cmpd="sng" algn="ctr">
          <a:solidFill>
            <a:schemeClr val="accent1">
              <a:shade val="80000"/>
              <a:hueOff val="232747"/>
              <a:satOff val="-3338"/>
              <a:lumOff val="194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CAE8-851B-4C55-9A8B-C1DE8AC8E740}">
      <dsp:nvSpPr>
        <dsp:cNvPr id="0" name=""/>
        <dsp:cNvSpPr/>
      </dsp:nvSpPr>
      <dsp:spPr>
        <a:xfrm>
          <a:off x="687266" y="4896643"/>
          <a:ext cx="242843" cy="242792"/>
        </a:xfrm>
        <a:prstGeom prst="ellipse">
          <a:avLst/>
        </a:prstGeom>
        <a:solidFill>
          <a:schemeClr val="accent1">
            <a:shade val="80000"/>
            <a:hueOff val="238872"/>
            <a:satOff val="-3426"/>
            <a:lumOff val="19980"/>
            <a:alphaOff val="0"/>
          </a:schemeClr>
        </a:solidFill>
        <a:ln w="25400" cap="flat" cmpd="sng" algn="ctr">
          <a:solidFill>
            <a:schemeClr val="accent1">
              <a:shade val="80000"/>
              <a:hueOff val="238872"/>
              <a:satOff val="-3426"/>
              <a:lumOff val="19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2EF8-9DE8-4C87-9834-B7226A6EAF49}">
      <dsp:nvSpPr>
        <dsp:cNvPr id="0" name=""/>
        <dsp:cNvSpPr/>
      </dsp:nvSpPr>
      <dsp:spPr>
        <a:xfrm>
          <a:off x="168580" y="4896643"/>
          <a:ext cx="242843" cy="242792"/>
        </a:xfrm>
        <a:prstGeom prst="ellipse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accent1">
              <a:shade val="80000"/>
              <a:hueOff val="244997"/>
              <a:satOff val="-3514"/>
              <a:lumOff val="20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81176-C88A-4F29-BDFA-E8E5E49F6719}">
      <dsp:nvSpPr>
        <dsp:cNvPr id="0" name=""/>
        <dsp:cNvSpPr/>
      </dsp:nvSpPr>
      <dsp:spPr>
        <a:xfrm>
          <a:off x="166888" y="4270224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Communication</a:t>
          </a:r>
        </a:p>
      </dsp:txBody>
      <dsp:txXfrm>
        <a:off x="166888" y="4270224"/>
        <a:ext cx="2846425" cy="625144"/>
      </dsp:txXfrm>
    </dsp:sp>
    <dsp:sp modelId="{78E99D46-CF83-42DF-8254-B589A005AC4B}">
      <dsp:nvSpPr>
        <dsp:cNvPr id="0" name=""/>
        <dsp:cNvSpPr/>
      </dsp:nvSpPr>
      <dsp:spPr>
        <a:xfrm>
          <a:off x="4244452" y="4843751"/>
          <a:ext cx="485686" cy="486223"/>
        </a:xfrm>
        <a:prstGeom prst="ellipse">
          <a:avLst/>
        </a:prstGeom>
        <a:solidFill>
          <a:schemeClr val="accent1">
            <a:shade val="80000"/>
            <a:hueOff val="257246"/>
            <a:satOff val="-3689"/>
            <a:lumOff val="21517"/>
            <a:alphaOff val="0"/>
          </a:schemeClr>
        </a:solidFill>
        <a:ln w="25400" cap="flat" cmpd="sng" algn="ctr">
          <a:solidFill>
            <a:schemeClr val="accent1">
              <a:shade val="80000"/>
              <a:hueOff val="257246"/>
              <a:satOff val="-3689"/>
              <a:lumOff val="21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4568-3305-4A79-8E8B-19C99C6EBFF4}">
      <dsp:nvSpPr>
        <dsp:cNvPr id="0" name=""/>
        <dsp:cNvSpPr/>
      </dsp:nvSpPr>
      <dsp:spPr>
        <a:xfrm>
          <a:off x="3999916" y="5336984"/>
          <a:ext cx="242843" cy="242792"/>
        </a:xfrm>
        <a:prstGeom prst="ellipse">
          <a:avLst/>
        </a:prstGeom>
        <a:solidFill>
          <a:schemeClr val="accent1">
            <a:shade val="80000"/>
            <a:hueOff val="263371"/>
            <a:satOff val="-3777"/>
            <a:lumOff val="22029"/>
            <a:alphaOff val="0"/>
          </a:schemeClr>
        </a:solidFill>
        <a:ln w="25400" cap="flat" cmpd="sng" algn="ctr">
          <a:solidFill>
            <a:schemeClr val="accent1">
              <a:shade val="80000"/>
              <a:hueOff val="263371"/>
              <a:satOff val="-3777"/>
              <a:lumOff val="22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59378-0EB5-42B0-B467-96C66BD77783}">
      <dsp:nvSpPr>
        <dsp:cNvPr id="0" name=""/>
        <dsp:cNvSpPr/>
      </dsp:nvSpPr>
      <dsp:spPr>
        <a:xfrm>
          <a:off x="3651305" y="5729531"/>
          <a:ext cx="242843" cy="242792"/>
        </a:xfrm>
        <a:prstGeom prst="ellipse">
          <a:avLst/>
        </a:prstGeom>
        <a:solidFill>
          <a:schemeClr val="accent1">
            <a:shade val="80000"/>
            <a:hueOff val="269496"/>
            <a:satOff val="-3865"/>
            <a:lumOff val="22541"/>
            <a:alphaOff val="0"/>
          </a:schemeClr>
        </a:solidFill>
        <a:ln w="25400" cap="flat" cmpd="sng" algn="ctr">
          <a:solidFill>
            <a:schemeClr val="accent1">
              <a:shade val="80000"/>
              <a:hueOff val="269496"/>
              <a:satOff val="-3865"/>
              <a:lumOff val="22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FD1C-9A53-4254-9072-D5C8B54EDD3E}">
      <dsp:nvSpPr>
        <dsp:cNvPr id="0" name=""/>
        <dsp:cNvSpPr/>
      </dsp:nvSpPr>
      <dsp:spPr>
        <a:xfrm>
          <a:off x="3257849" y="6129726"/>
          <a:ext cx="242843" cy="242792"/>
        </a:xfrm>
        <a:prstGeom prst="ellipse">
          <a:avLst/>
        </a:prstGeom>
        <a:solidFill>
          <a:schemeClr val="accent1">
            <a:shade val="80000"/>
            <a:hueOff val="275621"/>
            <a:satOff val="-3953"/>
            <a:lumOff val="23053"/>
            <a:alphaOff val="0"/>
          </a:schemeClr>
        </a:solidFill>
        <a:ln w="25400" cap="flat" cmpd="sng" algn="ctr">
          <a:solidFill>
            <a:schemeClr val="accent1">
              <a:shade val="80000"/>
              <a:hueOff val="275621"/>
              <a:satOff val="-3953"/>
              <a:lumOff val="23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6D09-DCD1-449C-B899-BC94C4AFFB1F}">
      <dsp:nvSpPr>
        <dsp:cNvPr id="0" name=""/>
        <dsp:cNvSpPr/>
      </dsp:nvSpPr>
      <dsp:spPr>
        <a:xfrm>
          <a:off x="2739163" y="6129726"/>
          <a:ext cx="242843" cy="242792"/>
        </a:xfrm>
        <a:prstGeom prst="ellipse">
          <a:avLst/>
        </a:prstGeom>
        <a:solidFill>
          <a:schemeClr val="accent1">
            <a:shade val="80000"/>
            <a:hueOff val="281746"/>
            <a:satOff val="-4041"/>
            <a:lumOff val="23566"/>
            <a:alphaOff val="0"/>
          </a:schemeClr>
        </a:solidFill>
        <a:ln w="25400" cap="flat" cmpd="sng" algn="ctr">
          <a:solidFill>
            <a:schemeClr val="accent1">
              <a:shade val="80000"/>
              <a:hueOff val="281746"/>
              <a:satOff val="-4041"/>
              <a:lumOff val="23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F429-7A38-4536-A657-8313A1A7281E}">
      <dsp:nvSpPr>
        <dsp:cNvPr id="0" name=""/>
        <dsp:cNvSpPr/>
      </dsp:nvSpPr>
      <dsp:spPr>
        <a:xfrm>
          <a:off x="2219631" y="6129726"/>
          <a:ext cx="242843" cy="242792"/>
        </a:xfrm>
        <a:prstGeom prst="ellipse">
          <a:avLst/>
        </a:prstGeom>
        <a:solidFill>
          <a:schemeClr val="accent1">
            <a:shade val="80000"/>
            <a:hueOff val="287871"/>
            <a:satOff val="-4128"/>
            <a:lumOff val="24078"/>
            <a:alphaOff val="0"/>
          </a:schemeClr>
        </a:solidFill>
        <a:ln w="25400" cap="flat" cmpd="sng" algn="ctr">
          <a:solidFill>
            <a:schemeClr val="accent1">
              <a:shade val="80000"/>
              <a:hueOff val="287871"/>
              <a:satOff val="-4128"/>
              <a:lumOff val="24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EA34D-C95D-42FB-9564-BA4016C2A90C}">
      <dsp:nvSpPr>
        <dsp:cNvPr id="0" name=""/>
        <dsp:cNvSpPr/>
      </dsp:nvSpPr>
      <dsp:spPr>
        <a:xfrm>
          <a:off x="1700946" y="6129726"/>
          <a:ext cx="242843" cy="242792"/>
        </a:xfrm>
        <a:prstGeom prst="ellipse">
          <a:avLst/>
        </a:prstGeom>
        <a:solidFill>
          <a:schemeClr val="accent1">
            <a:shade val="80000"/>
            <a:hueOff val="293996"/>
            <a:satOff val="-4216"/>
            <a:lumOff val="24590"/>
            <a:alphaOff val="0"/>
          </a:schemeClr>
        </a:solidFill>
        <a:ln w="25400" cap="flat" cmpd="sng" algn="ctr">
          <a:solidFill>
            <a:schemeClr val="accent1">
              <a:shade val="80000"/>
              <a:hueOff val="293996"/>
              <a:satOff val="-4216"/>
              <a:lumOff val="24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BB18-A5FA-4E01-865A-DF8D1A95A216}">
      <dsp:nvSpPr>
        <dsp:cNvPr id="0" name=""/>
        <dsp:cNvSpPr/>
      </dsp:nvSpPr>
      <dsp:spPr>
        <a:xfrm>
          <a:off x="1182260" y="6129726"/>
          <a:ext cx="242843" cy="242792"/>
        </a:xfrm>
        <a:prstGeom prst="ellipse">
          <a:avLst/>
        </a:prstGeom>
        <a:solidFill>
          <a:schemeClr val="accent1">
            <a:shade val="80000"/>
            <a:hueOff val="300121"/>
            <a:satOff val="-4304"/>
            <a:lumOff val="25103"/>
            <a:alphaOff val="0"/>
          </a:schemeClr>
        </a:solidFill>
        <a:ln w="25400" cap="flat" cmpd="sng" algn="ctr">
          <a:solidFill>
            <a:schemeClr val="accent1">
              <a:shade val="80000"/>
              <a:hueOff val="300121"/>
              <a:satOff val="-4304"/>
              <a:lumOff val="25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4C02-C907-4419-9847-A54298004EA7}">
      <dsp:nvSpPr>
        <dsp:cNvPr id="0" name=""/>
        <dsp:cNvSpPr/>
      </dsp:nvSpPr>
      <dsp:spPr>
        <a:xfrm>
          <a:off x="663574" y="6129726"/>
          <a:ext cx="242843" cy="242792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95DD4-81A8-4516-82EF-8BC216F61D89}">
      <dsp:nvSpPr>
        <dsp:cNvPr id="0" name=""/>
        <dsp:cNvSpPr/>
      </dsp:nvSpPr>
      <dsp:spPr>
        <a:xfrm>
          <a:off x="658497" y="5502670"/>
          <a:ext cx="2846425" cy="62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Policy Maintenance</a:t>
          </a:r>
        </a:p>
      </dsp:txBody>
      <dsp:txXfrm>
        <a:off x="658497" y="5502670"/>
        <a:ext cx="2846425" cy="625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E8670-AA6E-4BDF-8934-C8DE8B0D31F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1564-CEB6-4EA0-B5E0-4F795784BE0D}">
      <dsp:nvSpPr>
        <dsp:cNvPr id="0" name=""/>
        <dsp:cNvSpPr/>
      </dsp:nvSpPr>
      <dsp:spPr>
        <a:xfrm>
          <a:off x="1022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FIND</a:t>
          </a:r>
        </a:p>
      </dsp:txBody>
      <dsp:txXfrm>
        <a:off x="80377" y="1298554"/>
        <a:ext cx="1798889" cy="1466890"/>
      </dsp:txXfrm>
    </dsp:sp>
    <dsp:sp modelId="{E7009843-2A01-48B0-B15C-4FA1FCBC174B}">
      <dsp:nvSpPr>
        <dsp:cNvPr id="0" name=""/>
        <dsp:cNvSpPr/>
      </dsp:nvSpPr>
      <dsp:spPr>
        <a:xfrm>
          <a:off x="2069200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UNDERSTAND</a:t>
          </a:r>
        </a:p>
      </dsp:txBody>
      <dsp:txXfrm>
        <a:off x="2148555" y="1298554"/>
        <a:ext cx="1798889" cy="1466890"/>
      </dsp:txXfrm>
    </dsp:sp>
    <dsp:sp modelId="{7691B8EC-88F8-40D9-A0BE-78545966AC0D}">
      <dsp:nvSpPr>
        <dsp:cNvPr id="0" name=""/>
        <dsp:cNvSpPr/>
      </dsp:nvSpPr>
      <dsp:spPr>
        <a:xfrm>
          <a:off x="4137378" y="1219199"/>
          <a:ext cx="195759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ACT</a:t>
          </a:r>
        </a:p>
      </dsp:txBody>
      <dsp:txXfrm>
        <a:off x="4216733" y="1298554"/>
        <a:ext cx="179888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3421-7106-41AB-8376-50E79C5710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0549-5916-4E10-B93F-02152D58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0549-5916-4E10-B93F-02152D587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0549-5916-4E10-B93F-02152D587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0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758F-2956-2344-BEF5-3A1B5365A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324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35088" y="274638"/>
            <a:ext cx="76517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67413"/>
            <a:ext cx="2315447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088" y="274638"/>
            <a:ext cx="76517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088" y="1600200"/>
            <a:ext cx="7651712" cy="392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967413"/>
            <a:ext cx="2315447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035088" y="1156954"/>
            <a:ext cx="71628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view_of_the_map_repository_at_The_National_Archives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LOsXjc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www.flickr.com/photos/sea-turtle/392081892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908" y="5029200"/>
            <a:ext cx="7380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Building a Policy Ecosystem @ UNC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Faculty </a:t>
            </a:r>
            <a:r>
              <a:rPr lang="en-US" sz="2000">
                <a:solidFill>
                  <a:srgbClr val="FFFFFF"/>
                </a:solidFill>
                <a:latin typeface="Times New Roman"/>
                <a:cs typeface="Times New Roman"/>
              </a:rPr>
              <a:t>Council – February 9, 2018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Atinuke O. Diver, JD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Associate Director for Ethics Education and Policy Management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13848" y="15564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4144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19672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76608" y="1524172"/>
            <a:ext cx="7450955" cy="432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 are decentralized and disconnected.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Policies are hard to find.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Inconsistent policy implementation.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Policies aren’t widely communicated.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“Undocumented policies” create risk.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65612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Ecosystem Principles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D93366-B0DD-40F4-95BD-725862C57E5A}"/>
              </a:ext>
            </a:extLst>
          </p:cNvPr>
          <p:cNvSpPr txBox="1">
            <a:spLocks/>
          </p:cNvSpPr>
          <p:nvPr/>
        </p:nvSpPr>
        <p:spPr>
          <a:xfrm>
            <a:off x="976608" y="1524172"/>
            <a:ext cx="7450955" cy="432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Coordinating Function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Central Repository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University Engagement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rgbClr val="4F81BD"/>
                </a:solidFill>
                <a:latin typeface="Times New Roman"/>
                <a:cs typeface="Times New Roman"/>
              </a:rPr>
              <a:t>Service-Orientation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Standard Policy Processes</a:t>
            </a:r>
          </a:p>
        </p:txBody>
      </p:sp>
    </p:spTree>
    <p:extLst>
      <p:ext uri="{BB962C8B-B14F-4D97-AF65-F5344CB8AC3E}">
        <p14:creationId xmlns:p14="http://schemas.microsoft.com/office/powerpoint/2010/main" val="19718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85962-3F98-4D27-A0B6-08449BF3C2C9}"/>
              </a:ext>
            </a:extLst>
          </p:cNvPr>
          <p:cNvSpPr txBox="1"/>
          <p:nvPr/>
        </p:nvSpPr>
        <p:spPr>
          <a:xfrm>
            <a:off x="0" y="665931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A_view_of_the_map_repository_at_The_National_Archiv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365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7F54-70E2-4314-BB2D-B843A199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22DD3-20E6-4786-9B9A-D1941BAD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BF0FD-2D44-42D1-85D7-44EE1B4FD3C4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sea-turtle/392081892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2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67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28DB2A-D698-497D-8BB1-1164D07BC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878057"/>
              </p:ext>
            </p:extLst>
          </p:nvPr>
        </p:nvGraphicFramePr>
        <p:xfrm>
          <a:off x="245097" y="150828"/>
          <a:ext cx="8795208" cy="637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3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thics and Integrit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Ethics and Integrity Presentation.potx</Template>
  <TotalTime>1044</TotalTime>
  <Words>117</Words>
  <Application>Microsoft Office PowerPoint</Application>
  <PresentationFormat>On-screen Show (4:3)</PresentationFormat>
  <Paragraphs>35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Ethics and Integrity Presentation</vt:lpstr>
      <vt:lpstr>PowerPoint Presentation</vt:lpstr>
      <vt:lpstr>PowerPoint Presentation</vt:lpstr>
      <vt:lpstr>The Challenge</vt:lpstr>
      <vt:lpstr>Policy Ecosystem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point?</vt:lpstr>
    </vt:vector>
  </TitlesOfParts>
  <Company>unc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lbroeils</dc:creator>
  <cp:lastModifiedBy>Diver, Tinu</cp:lastModifiedBy>
  <cp:revision>95</cp:revision>
  <dcterms:created xsi:type="dcterms:W3CDTF">2010-02-26T14:47:32Z</dcterms:created>
  <dcterms:modified xsi:type="dcterms:W3CDTF">2018-02-08T20:33:03Z</dcterms:modified>
</cp:coreProperties>
</file>