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27" r:id="rId2"/>
    <p:sldId id="622" r:id="rId3"/>
    <p:sldId id="626" r:id="rId4"/>
    <p:sldId id="623" r:id="rId5"/>
    <p:sldId id="628" r:id="rId6"/>
    <p:sldId id="256" r:id="rId7"/>
    <p:sldId id="615" r:id="rId8"/>
    <p:sldId id="614" r:id="rId9"/>
    <p:sldId id="620" r:id="rId10"/>
    <p:sldId id="621" r:id="rId11"/>
    <p:sldId id="618" r:id="rId12"/>
    <p:sldId id="629" r:id="rId13"/>
    <p:sldId id="619" r:id="rId14"/>
    <p:sldId id="617" r:id="rId15"/>
    <p:sldId id="609" r:id="rId16"/>
    <p:sldId id="630" r:id="rId17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-T430s" initials="E" lastIdx="10" clrIdx="0">
    <p:extLst/>
  </p:cmAuthor>
  <p:cmAuthor id="2" name="Molly Sutphen" initials="" lastIdx="0" clrIdx="1"/>
  <p:cmAuthor id="3" name="Merlino, June Marie" initials="MJM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19" autoAdjust="0"/>
    <p:restoredTop sz="75814" autoAdjust="0"/>
  </p:normalViewPr>
  <p:slideViewPr>
    <p:cSldViewPr snapToGrid="0" snapToObjects="1">
      <p:cViewPr varScale="1">
        <p:scale>
          <a:sx n="87" d="100"/>
          <a:sy n="87" d="100"/>
        </p:scale>
        <p:origin x="204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0FEB5-82C3-463F-99DB-59DF3CB59E1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0469AA-4A65-4A3A-BC5A-4E0C0651E6D6}">
      <dgm:prSet phldrT="[Text]"/>
      <dgm:spPr/>
      <dgm:t>
        <a:bodyPr/>
        <a:lstStyle/>
        <a:p>
          <a:r>
            <a:rPr lang="en-US" dirty="0"/>
            <a:t>Faculty</a:t>
          </a:r>
        </a:p>
      </dgm:t>
    </dgm:pt>
    <dgm:pt modelId="{23F5F0BD-496E-4FCA-AFB1-128EDCB5BF2F}" type="parTrans" cxnId="{4769C251-5F40-47C9-83BA-EA984EF823C0}">
      <dgm:prSet/>
      <dgm:spPr/>
      <dgm:t>
        <a:bodyPr/>
        <a:lstStyle/>
        <a:p>
          <a:endParaRPr lang="en-US"/>
        </a:p>
      </dgm:t>
    </dgm:pt>
    <dgm:pt modelId="{71BFB5C3-786A-47FA-A818-1656E66B54E4}" type="sibTrans" cxnId="{4769C251-5F40-47C9-83BA-EA984EF823C0}">
      <dgm:prSet/>
      <dgm:spPr/>
      <dgm:t>
        <a:bodyPr/>
        <a:lstStyle/>
        <a:p>
          <a:endParaRPr lang="en-US"/>
        </a:p>
      </dgm:t>
    </dgm:pt>
    <dgm:pt modelId="{8B21F9F8-CB45-4052-B3F8-2BC5A4967F4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Chair</a:t>
          </a:r>
        </a:p>
        <a:p>
          <a:r>
            <a:rPr lang="en-US" dirty="0"/>
            <a:t>Dean</a:t>
          </a:r>
        </a:p>
        <a:p>
          <a:r>
            <a:rPr lang="en-US" dirty="0"/>
            <a:t>Provost</a:t>
          </a:r>
        </a:p>
        <a:p>
          <a:r>
            <a:rPr lang="en-US" dirty="0"/>
            <a:t>Chancellor</a:t>
          </a:r>
        </a:p>
      </dgm:t>
    </dgm:pt>
    <dgm:pt modelId="{BC19D422-D727-4D55-8FE0-889FEBC7AFDA}" type="parTrans" cxnId="{B55D0ED6-AF2B-4B5D-85B7-4C31EA9C4D29}">
      <dgm:prSet/>
      <dgm:spPr/>
      <dgm:t>
        <a:bodyPr/>
        <a:lstStyle/>
        <a:p>
          <a:endParaRPr lang="en-US"/>
        </a:p>
      </dgm:t>
    </dgm:pt>
    <dgm:pt modelId="{D035E9B7-1C76-4939-B94F-F952BFC41A6A}" type="sibTrans" cxnId="{B55D0ED6-AF2B-4B5D-85B7-4C31EA9C4D29}">
      <dgm:prSet/>
      <dgm:spPr/>
      <dgm:t>
        <a:bodyPr/>
        <a:lstStyle/>
        <a:p>
          <a:endParaRPr lang="en-US"/>
        </a:p>
      </dgm:t>
    </dgm:pt>
    <dgm:pt modelId="{646AB8BA-D5B0-46CC-A0A3-13AE9C98721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Colleagues and Staff</a:t>
          </a:r>
        </a:p>
      </dgm:t>
    </dgm:pt>
    <dgm:pt modelId="{B1A658B0-3FE0-44F2-8E52-FB02873E7FBF}" type="parTrans" cxnId="{31FB55C4-88C1-441F-BC82-C1002369A866}">
      <dgm:prSet/>
      <dgm:spPr/>
      <dgm:t>
        <a:bodyPr/>
        <a:lstStyle/>
        <a:p>
          <a:endParaRPr lang="en-US"/>
        </a:p>
      </dgm:t>
    </dgm:pt>
    <dgm:pt modelId="{7FCA7CD8-7335-4E97-A0EC-24A5B453EF03}" type="sibTrans" cxnId="{31FB55C4-88C1-441F-BC82-C1002369A866}">
      <dgm:prSet/>
      <dgm:spPr/>
      <dgm:t>
        <a:bodyPr/>
        <a:lstStyle/>
        <a:p>
          <a:endParaRPr lang="en-US"/>
        </a:p>
      </dgm:t>
    </dgm:pt>
    <dgm:pt modelId="{D66B6645-F01B-459D-9979-851AA23D751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Students</a:t>
          </a:r>
        </a:p>
      </dgm:t>
    </dgm:pt>
    <dgm:pt modelId="{34797F44-E1B7-4A6F-85DE-5544B3546870}" type="parTrans" cxnId="{799849D8-91B0-4EED-BF22-96866CD3AA17}">
      <dgm:prSet/>
      <dgm:spPr/>
      <dgm:t>
        <a:bodyPr/>
        <a:lstStyle/>
        <a:p>
          <a:endParaRPr lang="en-US"/>
        </a:p>
      </dgm:t>
    </dgm:pt>
    <dgm:pt modelId="{5BA23453-F055-4687-B927-FEE5D351A98B}" type="sibTrans" cxnId="{799849D8-91B0-4EED-BF22-96866CD3AA17}">
      <dgm:prSet/>
      <dgm:spPr/>
      <dgm:t>
        <a:bodyPr/>
        <a:lstStyle/>
        <a:p>
          <a:endParaRPr lang="en-US"/>
        </a:p>
      </dgm:t>
    </dgm:pt>
    <dgm:pt modelId="{71BADE03-F250-4564-A84D-43122DABC60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Public</a:t>
          </a:r>
        </a:p>
      </dgm:t>
    </dgm:pt>
    <dgm:pt modelId="{4E9624DE-8809-4A57-BA17-C040B3D09133}" type="parTrans" cxnId="{714EE06F-0CA4-4E7F-B44A-34746CB31A7D}">
      <dgm:prSet/>
      <dgm:spPr/>
      <dgm:t>
        <a:bodyPr/>
        <a:lstStyle/>
        <a:p>
          <a:endParaRPr lang="en-US"/>
        </a:p>
      </dgm:t>
    </dgm:pt>
    <dgm:pt modelId="{DEA64586-39AB-4BD1-BC69-F813662FC82A}" type="sibTrans" cxnId="{714EE06F-0CA4-4E7F-B44A-34746CB31A7D}">
      <dgm:prSet/>
      <dgm:spPr/>
      <dgm:t>
        <a:bodyPr/>
        <a:lstStyle/>
        <a:p>
          <a:endParaRPr lang="en-US"/>
        </a:p>
      </dgm:t>
    </dgm:pt>
    <dgm:pt modelId="{27A211CB-FF16-43D0-84BF-675D64C5E9DB}" type="pres">
      <dgm:prSet presAssocID="{F150FEB5-82C3-463F-99DB-59DF3CB59E1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D4B142-3993-4C34-92FF-4371FD683EE0}" type="pres">
      <dgm:prSet presAssocID="{120469AA-4A65-4A3A-BC5A-4E0C0651E6D6}" presName="centerShape" presStyleLbl="node0" presStyleIdx="0" presStyleCnt="1"/>
      <dgm:spPr/>
    </dgm:pt>
    <dgm:pt modelId="{7E3F1652-7EA3-4D4F-A866-94B4C667E671}" type="pres">
      <dgm:prSet presAssocID="{8B21F9F8-CB45-4052-B3F8-2BC5A4967F43}" presName="node" presStyleLbl="node1" presStyleIdx="0" presStyleCnt="4">
        <dgm:presLayoutVars>
          <dgm:bulletEnabled val="1"/>
        </dgm:presLayoutVars>
      </dgm:prSet>
      <dgm:spPr/>
    </dgm:pt>
    <dgm:pt modelId="{FDE73BA5-559C-4414-B538-9BE9CA535C8B}" type="pres">
      <dgm:prSet presAssocID="{8B21F9F8-CB45-4052-B3F8-2BC5A4967F43}" presName="dummy" presStyleCnt="0"/>
      <dgm:spPr/>
    </dgm:pt>
    <dgm:pt modelId="{2E3CD423-047A-4E2D-85BF-0AADAC683440}" type="pres">
      <dgm:prSet presAssocID="{D035E9B7-1C76-4939-B94F-F952BFC41A6A}" presName="sibTrans" presStyleLbl="sibTrans2D1" presStyleIdx="0" presStyleCnt="4"/>
      <dgm:spPr/>
    </dgm:pt>
    <dgm:pt modelId="{DAD1AD48-83D7-411A-9EFA-C42600A0A66C}" type="pres">
      <dgm:prSet presAssocID="{646AB8BA-D5B0-46CC-A0A3-13AE9C98721B}" presName="node" presStyleLbl="node1" presStyleIdx="1" presStyleCnt="4">
        <dgm:presLayoutVars>
          <dgm:bulletEnabled val="1"/>
        </dgm:presLayoutVars>
      </dgm:prSet>
      <dgm:spPr/>
    </dgm:pt>
    <dgm:pt modelId="{8F04BD81-8366-4186-96DB-5A9844AB580F}" type="pres">
      <dgm:prSet presAssocID="{646AB8BA-D5B0-46CC-A0A3-13AE9C98721B}" presName="dummy" presStyleCnt="0"/>
      <dgm:spPr/>
    </dgm:pt>
    <dgm:pt modelId="{8EA1A62A-A1C2-4CB2-BBAF-92D241CB7229}" type="pres">
      <dgm:prSet presAssocID="{7FCA7CD8-7335-4E97-A0EC-24A5B453EF03}" presName="sibTrans" presStyleLbl="sibTrans2D1" presStyleIdx="1" presStyleCnt="4"/>
      <dgm:spPr/>
    </dgm:pt>
    <dgm:pt modelId="{EC7DB9B9-1B77-4C19-AE94-54EE548BF20D}" type="pres">
      <dgm:prSet presAssocID="{D66B6645-F01B-459D-9979-851AA23D7514}" presName="node" presStyleLbl="node1" presStyleIdx="2" presStyleCnt="4">
        <dgm:presLayoutVars>
          <dgm:bulletEnabled val="1"/>
        </dgm:presLayoutVars>
      </dgm:prSet>
      <dgm:spPr/>
    </dgm:pt>
    <dgm:pt modelId="{E252A18E-45E2-47B9-94CF-1F5617B27D5A}" type="pres">
      <dgm:prSet presAssocID="{D66B6645-F01B-459D-9979-851AA23D7514}" presName="dummy" presStyleCnt="0"/>
      <dgm:spPr/>
    </dgm:pt>
    <dgm:pt modelId="{5F9D260A-FB99-4A84-910B-4A8AB355B79A}" type="pres">
      <dgm:prSet presAssocID="{5BA23453-F055-4687-B927-FEE5D351A98B}" presName="sibTrans" presStyleLbl="sibTrans2D1" presStyleIdx="2" presStyleCnt="4"/>
      <dgm:spPr/>
    </dgm:pt>
    <dgm:pt modelId="{7761E3FC-8918-411E-A629-28A6C1BF92DB}" type="pres">
      <dgm:prSet presAssocID="{71BADE03-F250-4564-A84D-43122DABC600}" presName="node" presStyleLbl="node1" presStyleIdx="3" presStyleCnt="4">
        <dgm:presLayoutVars>
          <dgm:bulletEnabled val="1"/>
        </dgm:presLayoutVars>
      </dgm:prSet>
      <dgm:spPr/>
    </dgm:pt>
    <dgm:pt modelId="{0E32C6B6-ABE4-47D3-9E51-0BAC07B1F517}" type="pres">
      <dgm:prSet presAssocID="{71BADE03-F250-4564-A84D-43122DABC600}" presName="dummy" presStyleCnt="0"/>
      <dgm:spPr/>
    </dgm:pt>
    <dgm:pt modelId="{8296AD60-B660-4ABC-94D4-5365B4CDAE55}" type="pres">
      <dgm:prSet presAssocID="{DEA64586-39AB-4BD1-BC69-F813662FC82A}" presName="sibTrans" presStyleLbl="sibTrans2D1" presStyleIdx="3" presStyleCnt="4"/>
      <dgm:spPr/>
    </dgm:pt>
  </dgm:ptLst>
  <dgm:cxnLst>
    <dgm:cxn modelId="{D7A4B936-EB4D-4518-B692-6D2C6CE6A5C6}" type="presOf" srcId="{DEA64586-39AB-4BD1-BC69-F813662FC82A}" destId="{8296AD60-B660-4ABC-94D4-5365B4CDAE55}" srcOrd="0" destOrd="0" presId="urn:microsoft.com/office/officeart/2005/8/layout/radial6"/>
    <dgm:cxn modelId="{8511364A-BA2C-4DC3-91FC-1C76F25CABEF}" type="presOf" srcId="{F150FEB5-82C3-463F-99DB-59DF3CB59E14}" destId="{27A211CB-FF16-43D0-84BF-675D64C5E9DB}" srcOrd="0" destOrd="0" presId="urn:microsoft.com/office/officeart/2005/8/layout/radial6"/>
    <dgm:cxn modelId="{714EE06F-0CA4-4E7F-B44A-34746CB31A7D}" srcId="{120469AA-4A65-4A3A-BC5A-4E0C0651E6D6}" destId="{71BADE03-F250-4564-A84D-43122DABC600}" srcOrd="3" destOrd="0" parTransId="{4E9624DE-8809-4A57-BA17-C040B3D09133}" sibTransId="{DEA64586-39AB-4BD1-BC69-F813662FC82A}"/>
    <dgm:cxn modelId="{4769C251-5F40-47C9-83BA-EA984EF823C0}" srcId="{F150FEB5-82C3-463F-99DB-59DF3CB59E14}" destId="{120469AA-4A65-4A3A-BC5A-4E0C0651E6D6}" srcOrd="0" destOrd="0" parTransId="{23F5F0BD-496E-4FCA-AFB1-128EDCB5BF2F}" sibTransId="{71BFB5C3-786A-47FA-A818-1656E66B54E4}"/>
    <dgm:cxn modelId="{60349388-92A3-4395-AE03-A5C570DD70F7}" type="presOf" srcId="{5BA23453-F055-4687-B927-FEE5D351A98B}" destId="{5F9D260A-FB99-4A84-910B-4A8AB355B79A}" srcOrd="0" destOrd="0" presId="urn:microsoft.com/office/officeart/2005/8/layout/radial6"/>
    <dgm:cxn modelId="{035305A4-39C5-4BFF-A5EB-4FAFE6E7A6FD}" type="presOf" srcId="{D66B6645-F01B-459D-9979-851AA23D7514}" destId="{EC7DB9B9-1B77-4C19-AE94-54EE548BF20D}" srcOrd="0" destOrd="0" presId="urn:microsoft.com/office/officeart/2005/8/layout/radial6"/>
    <dgm:cxn modelId="{70EAC1AC-EBC2-4ECE-B0A8-9B1522A8EC35}" type="presOf" srcId="{646AB8BA-D5B0-46CC-A0A3-13AE9C98721B}" destId="{DAD1AD48-83D7-411A-9EFA-C42600A0A66C}" srcOrd="0" destOrd="0" presId="urn:microsoft.com/office/officeart/2005/8/layout/radial6"/>
    <dgm:cxn modelId="{3C6D24C0-334A-4B6C-8F6F-0C276F65EA4B}" type="presOf" srcId="{D035E9B7-1C76-4939-B94F-F952BFC41A6A}" destId="{2E3CD423-047A-4E2D-85BF-0AADAC683440}" srcOrd="0" destOrd="0" presId="urn:microsoft.com/office/officeart/2005/8/layout/radial6"/>
    <dgm:cxn modelId="{7F9387C0-202D-40A9-AEE9-DB90FADE7135}" type="presOf" srcId="{120469AA-4A65-4A3A-BC5A-4E0C0651E6D6}" destId="{DFD4B142-3993-4C34-92FF-4371FD683EE0}" srcOrd="0" destOrd="0" presId="urn:microsoft.com/office/officeart/2005/8/layout/radial6"/>
    <dgm:cxn modelId="{31FB55C4-88C1-441F-BC82-C1002369A866}" srcId="{120469AA-4A65-4A3A-BC5A-4E0C0651E6D6}" destId="{646AB8BA-D5B0-46CC-A0A3-13AE9C98721B}" srcOrd="1" destOrd="0" parTransId="{B1A658B0-3FE0-44F2-8E52-FB02873E7FBF}" sibTransId="{7FCA7CD8-7335-4E97-A0EC-24A5B453EF03}"/>
    <dgm:cxn modelId="{D6E30CC5-4AEC-4389-AD14-95B65FBAF03C}" type="presOf" srcId="{71BADE03-F250-4564-A84D-43122DABC600}" destId="{7761E3FC-8918-411E-A629-28A6C1BF92DB}" srcOrd="0" destOrd="0" presId="urn:microsoft.com/office/officeart/2005/8/layout/radial6"/>
    <dgm:cxn modelId="{B55D0ED6-AF2B-4B5D-85B7-4C31EA9C4D29}" srcId="{120469AA-4A65-4A3A-BC5A-4E0C0651E6D6}" destId="{8B21F9F8-CB45-4052-B3F8-2BC5A4967F43}" srcOrd="0" destOrd="0" parTransId="{BC19D422-D727-4D55-8FE0-889FEBC7AFDA}" sibTransId="{D035E9B7-1C76-4939-B94F-F952BFC41A6A}"/>
    <dgm:cxn modelId="{799849D8-91B0-4EED-BF22-96866CD3AA17}" srcId="{120469AA-4A65-4A3A-BC5A-4E0C0651E6D6}" destId="{D66B6645-F01B-459D-9979-851AA23D7514}" srcOrd="2" destOrd="0" parTransId="{34797F44-E1B7-4A6F-85DE-5544B3546870}" sibTransId="{5BA23453-F055-4687-B927-FEE5D351A98B}"/>
    <dgm:cxn modelId="{EEDC09E9-ABFE-482B-873A-13C5724FCE40}" type="presOf" srcId="{8B21F9F8-CB45-4052-B3F8-2BC5A4967F43}" destId="{7E3F1652-7EA3-4D4F-A866-94B4C667E671}" srcOrd="0" destOrd="0" presId="urn:microsoft.com/office/officeart/2005/8/layout/radial6"/>
    <dgm:cxn modelId="{E2C430F1-683A-4CE1-9FD6-0CEDE62F41F6}" type="presOf" srcId="{7FCA7CD8-7335-4E97-A0EC-24A5B453EF03}" destId="{8EA1A62A-A1C2-4CB2-BBAF-92D241CB7229}" srcOrd="0" destOrd="0" presId="urn:microsoft.com/office/officeart/2005/8/layout/radial6"/>
    <dgm:cxn modelId="{5E519C19-A437-4E95-BB5E-399F2990749B}" type="presParOf" srcId="{27A211CB-FF16-43D0-84BF-675D64C5E9DB}" destId="{DFD4B142-3993-4C34-92FF-4371FD683EE0}" srcOrd="0" destOrd="0" presId="urn:microsoft.com/office/officeart/2005/8/layout/radial6"/>
    <dgm:cxn modelId="{E58DCCFD-F4ED-4CD8-915A-CC9017BF98B0}" type="presParOf" srcId="{27A211CB-FF16-43D0-84BF-675D64C5E9DB}" destId="{7E3F1652-7EA3-4D4F-A866-94B4C667E671}" srcOrd="1" destOrd="0" presId="urn:microsoft.com/office/officeart/2005/8/layout/radial6"/>
    <dgm:cxn modelId="{A8B79F1C-ABE8-404B-AF02-29DEC1FB70DE}" type="presParOf" srcId="{27A211CB-FF16-43D0-84BF-675D64C5E9DB}" destId="{FDE73BA5-559C-4414-B538-9BE9CA535C8B}" srcOrd="2" destOrd="0" presId="urn:microsoft.com/office/officeart/2005/8/layout/radial6"/>
    <dgm:cxn modelId="{7D103B02-6275-4EEB-9F1E-0459B49082C6}" type="presParOf" srcId="{27A211CB-FF16-43D0-84BF-675D64C5E9DB}" destId="{2E3CD423-047A-4E2D-85BF-0AADAC683440}" srcOrd="3" destOrd="0" presId="urn:microsoft.com/office/officeart/2005/8/layout/radial6"/>
    <dgm:cxn modelId="{FEEFBBF9-54DA-4488-8865-4EBDACAF74AD}" type="presParOf" srcId="{27A211CB-FF16-43D0-84BF-675D64C5E9DB}" destId="{DAD1AD48-83D7-411A-9EFA-C42600A0A66C}" srcOrd="4" destOrd="0" presId="urn:microsoft.com/office/officeart/2005/8/layout/radial6"/>
    <dgm:cxn modelId="{420ABE99-CF85-492F-9CB1-0BA9DBA8E30C}" type="presParOf" srcId="{27A211CB-FF16-43D0-84BF-675D64C5E9DB}" destId="{8F04BD81-8366-4186-96DB-5A9844AB580F}" srcOrd="5" destOrd="0" presId="urn:microsoft.com/office/officeart/2005/8/layout/radial6"/>
    <dgm:cxn modelId="{F153ECE5-13C9-4641-832B-D899EE059F51}" type="presParOf" srcId="{27A211CB-FF16-43D0-84BF-675D64C5E9DB}" destId="{8EA1A62A-A1C2-4CB2-BBAF-92D241CB7229}" srcOrd="6" destOrd="0" presId="urn:microsoft.com/office/officeart/2005/8/layout/radial6"/>
    <dgm:cxn modelId="{07D88BA3-8722-418A-A80A-780DFC0A103E}" type="presParOf" srcId="{27A211CB-FF16-43D0-84BF-675D64C5E9DB}" destId="{EC7DB9B9-1B77-4C19-AE94-54EE548BF20D}" srcOrd="7" destOrd="0" presId="urn:microsoft.com/office/officeart/2005/8/layout/radial6"/>
    <dgm:cxn modelId="{830D482C-6EF1-434B-A7ED-8DCB8448B726}" type="presParOf" srcId="{27A211CB-FF16-43D0-84BF-675D64C5E9DB}" destId="{E252A18E-45E2-47B9-94CF-1F5617B27D5A}" srcOrd="8" destOrd="0" presId="urn:microsoft.com/office/officeart/2005/8/layout/radial6"/>
    <dgm:cxn modelId="{1B6DBF90-AD68-4ABE-9A2B-22A8C153F83F}" type="presParOf" srcId="{27A211CB-FF16-43D0-84BF-675D64C5E9DB}" destId="{5F9D260A-FB99-4A84-910B-4A8AB355B79A}" srcOrd="9" destOrd="0" presId="urn:microsoft.com/office/officeart/2005/8/layout/radial6"/>
    <dgm:cxn modelId="{50D2D905-9173-4C96-B0A3-F9CF2B20B69B}" type="presParOf" srcId="{27A211CB-FF16-43D0-84BF-675D64C5E9DB}" destId="{7761E3FC-8918-411E-A629-28A6C1BF92DB}" srcOrd="10" destOrd="0" presId="urn:microsoft.com/office/officeart/2005/8/layout/radial6"/>
    <dgm:cxn modelId="{F3E3E15E-7DE9-455C-BF33-96734731E7ED}" type="presParOf" srcId="{27A211CB-FF16-43D0-84BF-675D64C5E9DB}" destId="{0E32C6B6-ABE4-47D3-9E51-0BAC07B1F517}" srcOrd="11" destOrd="0" presId="urn:microsoft.com/office/officeart/2005/8/layout/radial6"/>
    <dgm:cxn modelId="{E5934120-849F-44CE-97B5-9439FF13F9D4}" type="presParOf" srcId="{27A211CB-FF16-43D0-84BF-675D64C5E9DB}" destId="{8296AD60-B660-4ABC-94D4-5365B4CDAE5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C91B1-1AB0-460F-B677-9498B578930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139C15-E075-4C41-9730-E8162FFC0C73}">
      <dgm:prSet phldrT="[Text]"/>
      <dgm:spPr/>
      <dgm:t>
        <a:bodyPr/>
        <a:lstStyle/>
        <a:p>
          <a:r>
            <a:rPr lang="en-US" dirty="0"/>
            <a:t>Teaching and Learning</a:t>
          </a:r>
        </a:p>
      </dgm:t>
    </dgm:pt>
    <dgm:pt modelId="{134C6C04-00EB-45E0-940C-0F5A52ADBD17}" type="parTrans" cxnId="{F27D7269-D2D5-4FDE-A723-A733040EAA30}">
      <dgm:prSet/>
      <dgm:spPr/>
      <dgm:t>
        <a:bodyPr/>
        <a:lstStyle/>
        <a:p>
          <a:endParaRPr lang="en-US"/>
        </a:p>
      </dgm:t>
    </dgm:pt>
    <dgm:pt modelId="{47E74F69-C198-4BBD-AE87-3D152A6E99A1}" type="sibTrans" cxnId="{F27D7269-D2D5-4FDE-A723-A733040EAA30}">
      <dgm:prSet/>
      <dgm:spPr/>
      <dgm:t>
        <a:bodyPr/>
        <a:lstStyle/>
        <a:p>
          <a:endParaRPr lang="en-US"/>
        </a:p>
      </dgm:t>
    </dgm:pt>
    <dgm:pt modelId="{89788851-163E-4826-AF3E-0F3ECC4A3F83}">
      <dgm:prSet phldrT="[Text]" custT="1"/>
      <dgm:spPr/>
      <dgm:t>
        <a:bodyPr/>
        <a:lstStyle/>
        <a:p>
          <a:r>
            <a:rPr lang="en-US" sz="1600" dirty="0"/>
            <a:t>When facilitating teaching and learning, what interpersonal skills are needed to be effective (model) with students ?</a:t>
          </a:r>
        </a:p>
      </dgm:t>
    </dgm:pt>
    <dgm:pt modelId="{928A75CF-31EA-48D5-B53B-2C63935157FC}" type="parTrans" cxnId="{7EB325E6-36AE-42A7-ABED-5F723343DE09}">
      <dgm:prSet/>
      <dgm:spPr/>
      <dgm:t>
        <a:bodyPr/>
        <a:lstStyle/>
        <a:p>
          <a:endParaRPr lang="en-US"/>
        </a:p>
      </dgm:t>
    </dgm:pt>
    <dgm:pt modelId="{4446B9AA-C21B-4E81-8FAC-68A94D2C4EDB}" type="sibTrans" cxnId="{7EB325E6-36AE-42A7-ABED-5F723343DE09}">
      <dgm:prSet/>
      <dgm:spPr/>
      <dgm:t>
        <a:bodyPr/>
        <a:lstStyle/>
        <a:p>
          <a:endParaRPr lang="en-US"/>
        </a:p>
      </dgm:t>
    </dgm:pt>
    <dgm:pt modelId="{4EE025F1-26D9-4939-ABE7-2F23EAE1B56E}">
      <dgm:prSet phldrT="[Text]"/>
      <dgm:spPr/>
      <dgm:t>
        <a:bodyPr/>
        <a:lstStyle/>
        <a:p>
          <a:r>
            <a:rPr lang="en-US" dirty="0"/>
            <a:t>Leading Research Teams</a:t>
          </a:r>
        </a:p>
      </dgm:t>
    </dgm:pt>
    <dgm:pt modelId="{E883B160-F1CB-49C4-A3F6-B043474976B3}" type="parTrans" cxnId="{BECCD8B3-3881-43CD-8066-CD5779DF096F}">
      <dgm:prSet/>
      <dgm:spPr/>
      <dgm:t>
        <a:bodyPr/>
        <a:lstStyle/>
        <a:p>
          <a:endParaRPr lang="en-US"/>
        </a:p>
      </dgm:t>
    </dgm:pt>
    <dgm:pt modelId="{4CC48AC1-4576-4854-A586-EFFCE2DE6174}" type="sibTrans" cxnId="{BECCD8B3-3881-43CD-8066-CD5779DF096F}">
      <dgm:prSet/>
      <dgm:spPr/>
      <dgm:t>
        <a:bodyPr/>
        <a:lstStyle/>
        <a:p>
          <a:endParaRPr lang="en-US"/>
        </a:p>
      </dgm:t>
    </dgm:pt>
    <dgm:pt modelId="{221E35D5-B9BF-4636-BA04-15DF4FE89918}">
      <dgm:prSet phldrT="[Text]" custT="1"/>
      <dgm:spPr/>
      <dgm:t>
        <a:bodyPr/>
        <a:lstStyle/>
        <a:p>
          <a:r>
            <a:rPr lang="en-US" sz="1600" dirty="0"/>
            <a:t>When leading a research team or as member of the team, what kinds of skills are important to be collaborative?</a:t>
          </a:r>
        </a:p>
      </dgm:t>
    </dgm:pt>
    <dgm:pt modelId="{FE9AFD37-0FE9-42DB-B704-79E16D01BD7A}" type="parTrans" cxnId="{F319E947-A8B6-4C37-A43D-E8D664E782E0}">
      <dgm:prSet/>
      <dgm:spPr/>
      <dgm:t>
        <a:bodyPr/>
        <a:lstStyle/>
        <a:p>
          <a:endParaRPr lang="en-US"/>
        </a:p>
      </dgm:t>
    </dgm:pt>
    <dgm:pt modelId="{7CA547B9-F830-4CF2-8B68-04CE1D722077}" type="sibTrans" cxnId="{F319E947-A8B6-4C37-A43D-E8D664E782E0}">
      <dgm:prSet/>
      <dgm:spPr/>
      <dgm:t>
        <a:bodyPr/>
        <a:lstStyle/>
        <a:p>
          <a:endParaRPr lang="en-US"/>
        </a:p>
      </dgm:t>
    </dgm:pt>
    <dgm:pt modelId="{F66B1F8B-6D73-45E8-AEB5-EAC160E6ECCF}">
      <dgm:prSet phldrT="[Text]"/>
      <dgm:spPr/>
      <dgm:t>
        <a:bodyPr/>
        <a:lstStyle/>
        <a:p>
          <a:r>
            <a:rPr lang="en-US" dirty="0"/>
            <a:t>Service</a:t>
          </a:r>
        </a:p>
      </dgm:t>
    </dgm:pt>
    <dgm:pt modelId="{ADA3EB9C-6E72-4540-BBFF-8DF0F5F319D0}" type="parTrans" cxnId="{A29B9ABD-7D1F-4415-BAA8-C476B4241EE5}">
      <dgm:prSet/>
      <dgm:spPr/>
      <dgm:t>
        <a:bodyPr/>
        <a:lstStyle/>
        <a:p>
          <a:endParaRPr lang="en-US"/>
        </a:p>
      </dgm:t>
    </dgm:pt>
    <dgm:pt modelId="{C1179CC5-0196-4301-BC6B-3D235BD38C76}" type="sibTrans" cxnId="{A29B9ABD-7D1F-4415-BAA8-C476B4241EE5}">
      <dgm:prSet/>
      <dgm:spPr/>
      <dgm:t>
        <a:bodyPr/>
        <a:lstStyle/>
        <a:p>
          <a:endParaRPr lang="en-US"/>
        </a:p>
      </dgm:t>
    </dgm:pt>
    <dgm:pt modelId="{89604861-8285-487D-8C62-7DAC1B0883BF}">
      <dgm:prSet phldrT="[Text]" custT="1"/>
      <dgm:spPr/>
      <dgm:t>
        <a:bodyPr/>
        <a:lstStyle/>
        <a:p>
          <a:r>
            <a:rPr lang="en-US" sz="1600" dirty="0"/>
            <a:t>When leading university committees, task forces and participating in faculty departmental meetings, what skills are necessary to build relationships, manage meetings and ensure outcomes?</a:t>
          </a:r>
        </a:p>
      </dgm:t>
    </dgm:pt>
    <dgm:pt modelId="{186BB913-F7E4-4AB1-87A4-D69F439B5C4A}" type="parTrans" cxnId="{339554E6-5352-4478-BCC1-B9836D0988D7}">
      <dgm:prSet/>
      <dgm:spPr/>
      <dgm:t>
        <a:bodyPr/>
        <a:lstStyle/>
        <a:p>
          <a:endParaRPr lang="en-US"/>
        </a:p>
      </dgm:t>
    </dgm:pt>
    <dgm:pt modelId="{1AA82902-BF7A-48F8-ADF8-356FF772AAF4}" type="sibTrans" cxnId="{339554E6-5352-4478-BCC1-B9836D0988D7}">
      <dgm:prSet/>
      <dgm:spPr/>
      <dgm:t>
        <a:bodyPr/>
        <a:lstStyle/>
        <a:p>
          <a:endParaRPr lang="en-US"/>
        </a:p>
      </dgm:t>
    </dgm:pt>
    <dgm:pt modelId="{DF42307D-506C-45C0-B7C3-8A08E5357437}" type="pres">
      <dgm:prSet presAssocID="{1B8C91B1-1AB0-460F-B677-9498B57893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366EA7E-435D-4C6B-8485-A0271BC610EE}" type="pres">
      <dgm:prSet presAssocID="{66139C15-E075-4C41-9730-E8162FFC0C73}" presName="circle1" presStyleLbl="node1" presStyleIdx="0" presStyleCnt="3"/>
      <dgm:spPr/>
    </dgm:pt>
    <dgm:pt modelId="{7D1C37B4-82D1-4E38-A192-E04E8687FBA5}" type="pres">
      <dgm:prSet presAssocID="{66139C15-E075-4C41-9730-E8162FFC0C73}" presName="space" presStyleCnt="0"/>
      <dgm:spPr/>
    </dgm:pt>
    <dgm:pt modelId="{222F54C8-48E9-4110-A24F-57F61CDEA768}" type="pres">
      <dgm:prSet presAssocID="{66139C15-E075-4C41-9730-E8162FFC0C73}" presName="rect1" presStyleLbl="alignAcc1" presStyleIdx="0" presStyleCnt="3"/>
      <dgm:spPr/>
    </dgm:pt>
    <dgm:pt modelId="{FBABE770-10A4-4B77-BEAB-EF9947F32778}" type="pres">
      <dgm:prSet presAssocID="{4EE025F1-26D9-4939-ABE7-2F23EAE1B56E}" presName="vertSpace2" presStyleLbl="node1" presStyleIdx="0" presStyleCnt="3"/>
      <dgm:spPr/>
    </dgm:pt>
    <dgm:pt modelId="{9F862104-FFCA-408B-A86B-DF48DA1BCB63}" type="pres">
      <dgm:prSet presAssocID="{4EE025F1-26D9-4939-ABE7-2F23EAE1B56E}" presName="circle2" presStyleLbl="node1" presStyleIdx="1" presStyleCnt="3"/>
      <dgm:spPr/>
    </dgm:pt>
    <dgm:pt modelId="{F99082FF-5623-4B3F-8F46-557F0AFDBE9D}" type="pres">
      <dgm:prSet presAssocID="{4EE025F1-26D9-4939-ABE7-2F23EAE1B56E}" presName="rect2" presStyleLbl="alignAcc1" presStyleIdx="1" presStyleCnt="3"/>
      <dgm:spPr/>
    </dgm:pt>
    <dgm:pt modelId="{D100BCB6-CC19-45C7-9E1C-5FC9B7C7723B}" type="pres">
      <dgm:prSet presAssocID="{F66B1F8B-6D73-45E8-AEB5-EAC160E6ECCF}" presName="vertSpace3" presStyleLbl="node1" presStyleIdx="1" presStyleCnt="3"/>
      <dgm:spPr/>
    </dgm:pt>
    <dgm:pt modelId="{2BA06BB5-8C6D-42E5-A972-34F36AD51CDC}" type="pres">
      <dgm:prSet presAssocID="{F66B1F8B-6D73-45E8-AEB5-EAC160E6ECCF}" presName="circle3" presStyleLbl="node1" presStyleIdx="2" presStyleCnt="3"/>
      <dgm:spPr/>
    </dgm:pt>
    <dgm:pt modelId="{CC7DD46F-7CFB-459C-BDAD-27764E358365}" type="pres">
      <dgm:prSet presAssocID="{F66B1F8B-6D73-45E8-AEB5-EAC160E6ECCF}" presName="rect3" presStyleLbl="alignAcc1" presStyleIdx="2" presStyleCnt="3" custScaleY="121746"/>
      <dgm:spPr/>
    </dgm:pt>
    <dgm:pt modelId="{FD1E602A-EC1A-4CD1-A40A-1C937B5C82B8}" type="pres">
      <dgm:prSet presAssocID="{66139C15-E075-4C41-9730-E8162FFC0C73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D8A60D27-5F55-4700-83B8-89ABCC836DB4}" type="pres">
      <dgm:prSet presAssocID="{66139C15-E075-4C41-9730-E8162FFC0C73}" presName="rect1ChTx" presStyleLbl="alignAcc1" presStyleIdx="2" presStyleCnt="3">
        <dgm:presLayoutVars>
          <dgm:bulletEnabled val="1"/>
        </dgm:presLayoutVars>
      </dgm:prSet>
      <dgm:spPr/>
    </dgm:pt>
    <dgm:pt modelId="{C0AE3BF7-36D4-4298-ACA2-24466BA6D662}" type="pres">
      <dgm:prSet presAssocID="{4EE025F1-26D9-4939-ABE7-2F23EAE1B56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8D0D5AB3-1591-4901-BDA3-3B5B7DD2BA56}" type="pres">
      <dgm:prSet presAssocID="{4EE025F1-26D9-4939-ABE7-2F23EAE1B56E}" presName="rect2ChTx" presStyleLbl="alignAcc1" presStyleIdx="2" presStyleCnt="3">
        <dgm:presLayoutVars>
          <dgm:bulletEnabled val="1"/>
        </dgm:presLayoutVars>
      </dgm:prSet>
      <dgm:spPr/>
    </dgm:pt>
    <dgm:pt modelId="{07BF6E4D-AB44-4796-990F-F70F17764C7D}" type="pres">
      <dgm:prSet presAssocID="{F66B1F8B-6D73-45E8-AEB5-EAC160E6ECCF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48599280-FAEB-4523-868C-180D3C0EF5BC}" type="pres">
      <dgm:prSet presAssocID="{F66B1F8B-6D73-45E8-AEB5-EAC160E6ECCF}" presName="rect3ChTx" presStyleLbl="alignAcc1" presStyleIdx="2" presStyleCnt="3" custScaleY="146435" custLinFactNeighborY="3424">
        <dgm:presLayoutVars>
          <dgm:bulletEnabled val="1"/>
        </dgm:presLayoutVars>
      </dgm:prSet>
      <dgm:spPr/>
    </dgm:pt>
  </dgm:ptLst>
  <dgm:cxnLst>
    <dgm:cxn modelId="{AF323D0B-E4B0-4246-BE30-EF0CC16D323F}" type="presOf" srcId="{1B8C91B1-1AB0-460F-B677-9498B5789306}" destId="{DF42307D-506C-45C0-B7C3-8A08E5357437}" srcOrd="0" destOrd="0" presId="urn:microsoft.com/office/officeart/2005/8/layout/target3"/>
    <dgm:cxn modelId="{5EF0E121-C230-4882-8D46-4E453BD7B5AE}" type="presOf" srcId="{F66B1F8B-6D73-45E8-AEB5-EAC160E6ECCF}" destId="{CC7DD46F-7CFB-459C-BDAD-27764E358365}" srcOrd="0" destOrd="0" presId="urn:microsoft.com/office/officeart/2005/8/layout/target3"/>
    <dgm:cxn modelId="{8554FF63-E96C-4309-90F1-CD8A21CD6365}" type="presOf" srcId="{221E35D5-B9BF-4636-BA04-15DF4FE89918}" destId="{8D0D5AB3-1591-4901-BDA3-3B5B7DD2BA56}" srcOrd="0" destOrd="0" presId="urn:microsoft.com/office/officeart/2005/8/layout/target3"/>
    <dgm:cxn modelId="{F319E947-A8B6-4C37-A43D-E8D664E782E0}" srcId="{4EE025F1-26D9-4939-ABE7-2F23EAE1B56E}" destId="{221E35D5-B9BF-4636-BA04-15DF4FE89918}" srcOrd="0" destOrd="0" parTransId="{FE9AFD37-0FE9-42DB-B704-79E16D01BD7A}" sibTransId="{7CA547B9-F830-4CF2-8B68-04CE1D722077}"/>
    <dgm:cxn modelId="{F27D7269-D2D5-4FDE-A723-A733040EAA30}" srcId="{1B8C91B1-1AB0-460F-B677-9498B5789306}" destId="{66139C15-E075-4C41-9730-E8162FFC0C73}" srcOrd="0" destOrd="0" parTransId="{134C6C04-00EB-45E0-940C-0F5A52ADBD17}" sibTransId="{47E74F69-C198-4BBD-AE87-3D152A6E99A1}"/>
    <dgm:cxn modelId="{D5C1B074-1B24-40AD-AF9E-71A74BDF8BCB}" type="presOf" srcId="{66139C15-E075-4C41-9730-E8162FFC0C73}" destId="{FD1E602A-EC1A-4CD1-A40A-1C937B5C82B8}" srcOrd="1" destOrd="0" presId="urn:microsoft.com/office/officeart/2005/8/layout/target3"/>
    <dgm:cxn modelId="{DBAC4358-CCB2-43B6-9445-30C6DEA27F6B}" type="presOf" srcId="{66139C15-E075-4C41-9730-E8162FFC0C73}" destId="{222F54C8-48E9-4110-A24F-57F61CDEA768}" srcOrd="0" destOrd="0" presId="urn:microsoft.com/office/officeart/2005/8/layout/target3"/>
    <dgm:cxn modelId="{35AA5B79-915F-4EA9-BC77-1AB4C4775375}" type="presOf" srcId="{F66B1F8B-6D73-45E8-AEB5-EAC160E6ECCF}" destId="{07BF6E4D-AB44-4796-990F-F70F17764C7D}" srcOrd="1" destOrd="0" presId="urn:microsoft.com/office/officeart/2005/8/layout/target3"/>
    <dgm:cxn modelId="{C0341BB3-8058-47A8-A937-EFBB8AD7CF1A}" type="presOf" srcId="{4EE025F1-26D9-4939-ABE7-2F23EAE1B56E}" destId="{F99082FF-5623-4B3F-8F46-557F0AFDBE9D}" srcOrd="0" destOrd="0" presId="urn:microsoft.com/office/officeart/2005/8/layout/target3"/>
    <dgm:cxn modelId="{BECCD8B3-3881-43CD-8066-CD5779DF096F}" srcId="{1B8C91B1-1AB0-460F-B677-9498B5789306}" destId="{4EE025F1-26D9-4939-ABE7-2F23EAE1B56E}" srcOrd="1" destOrd="0" parTransId="{E883B160-F1CB-49C4-A3F6-B043474976B3}" sibTransId="{4CC48AC1-4576-4854-A586-EFFCE2DE6174}"/>
    <dgm:cxn modelId="{A29B9ABD-7D1F-4415-BAA8-C476B4241EE5}" srcId="{1B8C91B1-1AB0-460F-B677-9498B5789306}" destId="{F66B1F8B-6D73-45E8-AEB5-EAC160E6ECCF}" srcOrd="2" destOrd="0" parTransId="{ADA3EB9C-6E72-4540-BBFF-8DF0F5F319D0}" sibTransId="{C1179CC5-0196-4301-BC6B-3D235BD38C76}"/>
    <dgm:cxn modelId="{8488EABE-A714-4E8C-A1D1-1AC04ECC2158}" type="presOf" srcId="{89788851-163E-4826-AF3E-0F3ECC4A3F83}" destId="{D8A60D27-5F55-4700-83B8-89ABCC836DB4}" srcOrd="0" destOrd="0" presId="urn:microsoft.com/office/officeart/2005/8/layout/target3"/>
    <dgm:cxn modelId="{2DD530BF-A0DB-4E13-84F3-B18E4C5DE31A}" type="presOf" srcId="{4EE025F1-26D9-4939-ABE7-2F23EAE1B56E}" destId="{C0AE3BF7-36D4-4298-ACA2-24466BA6D662}" srcOrd="1" destOrd="0" presId="urn:microsoft.com/office/officeart/2005/8/layout/target3"/>
    <dgm:cxn modelId="{2BE7B4CB-F5F0-4280-9530-72DCA7B058A5}" type="presOf" srcId="{89604861-8285-487D-8C62-7DAC1B0883BF}" destId="{48599280-FAEB-4523-868C-180D3C0EF5BC}" srcOrd="0" destOrd="0" presId="urn:microsoft.com/office/officeart/2005/8/layout/target3"/>
    <dgm:cxn modelId="{7EB325E6-36AE-42A7-ABED-5F723343DE09}" srcId="{66139C15-E075-4C41-9730-E8162FFC0C73}" destId="{89788851-163E-4826-AF3E-0F3ECC4A3F83}" srcOrd="0" destOrd="0" parTransId="{928A75CF-31EA-48D5-B53B-2C63935157FC}" sibTransId="{4446B9AA-C21B-4E81-8FAC-68A94D2C4EDB}"/>
    <dgm:cxn modelId="{339554E6-5352-4478-BCC1-B9836D0988D7}" srcId="{F66B1F8B-6D73-45E8-AEB5-EAC160E6ECCF}" destId="{89604861-8285-487D-8C62-7DAC1B0883BF}" srcOrd="0" destOrd="0" parTransId="{186BB913-F7E4-4AB1-87A4-D69F439B5C4A}" sibTransId="{1AA82902-BF7A-48F8-ADF8-356FF772AAF4}"/>
    <dgm:cxn modelId="{C8D2A0CC-61AF-4BEC-A248-027C90CFCC7A}" type="presParOf" srcId="{DF42307D-506C-45C0-B7C3-8A08E5357437}" destId="{F366EA7E-435D-4C6B-8485-A0271BC610EE}" srcOrd="0" destOrd="0" presId="urn:microsoft.com/office/officeart/2005/8/layout/target3"/>
    <dgm:cxn modelId="{1C04F4E3-E1B0-40DB-B2E5-B9EF2BFCCFFE}" type="presParOf" srcId="{DF42307D-506C-45C0-B7C3-8A08E5357437}" destId="{7D1C37B4-82D1-4E38-A192-E04E8687FBA5}" srcOrd="1" destOrd="0" presId="urn:microsoft.com/office/officeart/2005/8/layout/target3"/>
    <dgm:cxn modelId="{EFBF736A-FE6B-4EC3-B16C-B48342CA9725}" type="presParOf" srcId="{DF42307D-506C-45C0-B7C3-8A08E5357437}" destId="{222F54C8-48E9-4110-A24F-57F61CDEA768}" srcOrd="2" destOrd="0" presId="urn:microsoft.com/office/officeart/2005/8/layout/target3"/>
    <dgm:cxn modelId="{FB47C968-7A71-4279-A01D-59DABE2D7DB3}" type="presParOf" srcId="{DF42307D-506C-45C0-B7C3-8A08E5357437}" destId="{FBABE770-10A4-4B77-BEAB-EF9947F32778}" srcOrd="3" destOrd="0" presId="urn:microsoft.com/office/officeart/2005/8/layout/target3"/>
    <dgm:cxn modelId="{538848EC-B9B4-4A18-A4C6-502D7B0C3B68}" type="presParOf" srcId="{DF42307D-506C-45C0-B7C3-8A08E5357437}" destId="{9F862104-FFCA-408B-A86B-DF48DA1BCB63}" srcOrd="4" destOrd="0" presId="urn:microsoft.com/office/officeart/2005/8/layout/target3"/>
    <dgm:cxn modelId="{2ECDF70E-84FA-418B-963E-BEC9504C28D8}" type="presParOf" srcId="{DF42307D-506C-45C0-B7C3-8A08E5357437}" destId="{F99082FF-5623-4B3F-8F46-557F0AFDBE9D}" srcOrd="5" destOrd="0" presId="urn:microsoft.com/office/officeart/2005/8/layout/target3"/>
    <dgm:cxn modelId="{2F4939B1-8677-445E-B5D7-4D79BD711FFF}" type="presParOf" srcId="{DF42307D-506C-45C0-B7C3-8A08E5357437}" destId="{D100BCB6-CC19-45C7-9E1C-5FC9B7C7723B}" srcOrd="6" destOrd="0" presId="urn:microsoft.com/office/officeart/2005/8/layout/target3"/>
    <dgm:cxn modelId="{6ADE6692-1405-4B0C-9611-FC1B7BF38671}" type="presParOf" srcId="{DF42307D-506C-45C0-B7C3-8A08E5357437}" destId="{2BA06BB5-8C6D-42E5-A972-34F36AD51CDC}" srcOrd="7" destOrd="0" presId="urn:microsoft.com/office/officeart/2005/8/layout/target3"/>
    <dgm:cxn modelId="{E3664836-DD18-4C19-8CF5-134537E45A3B}" type="presParOf" srcId="{DF42307D-506C-45C0-B7C3-8A08E5357437}" destId="{CC7DD46F-7CFB-459C-BDAD-27764E358365}" srcOrd="8" destOrd="0" presId="urn:microsoft.com/office/officeart/2005/8/layout/target3"/>
    <dgm:cxn modelId="{1ADF9B50-EDF8-404D-A4A4-DEAA759CDC21}" type="presParOf" srcId="{DF42307D-506C-45C0-B7C3-8A08E5357437}" destId="{FD1E602A-EC1A-4CD1-A40A-1C937B5C82B8}" srcOrd="9" destOrd="0" presId="urn:microsoft.com/office/officeart/2005/8/layout/target3"/>
    <dgm:cxn modelId="{4FBD766A-8481-417E-92A1-A5884CC0A226}" type="presParOf" srcId="{DF42307D-506C-45C0-B7C3-8A08E5357437}" destId="{D8A60D27-5F55-4700-83B8-89ABCC836DB4}" srcOrd="10" destOrd="0" presId="urn:microsoft.com/office/officeart/2005/8/layout/target3"/>
    <dgm:cxn modelId="{263F95E0-AB2E-4ABF-8B37-BC8943FDC636}" type="presParOf" srcId="{DF42307D-506C-45C0-B7C3-8A08E5357437}" destId="{C0AE3BF7-36D4-4298-ACA2-24466BA6D662}" srcOrd="11" destOrd="0" presId="urn:microsoft.com/office/officeart/2005/8/layout/target3"/>
    <dgm:cxn modelId="{F40321A5-D536-48DD-8B49-F1B65FCED21F}" type="presParOf" srcId="{DF42307D-506C-45C0-B7C3-8A08E5357437}" destId="{8D0D5AB3-1591-4901-BDA3-3B5B7DD2BA56}" srcOrd="12" destOrd="0" presId="urn:microsoft.com/office/officeart/2005/8/layout/target3"/>
    <dgm:cxn modelId="{CF3CCC55-1AE2-40E0-A1EA-6B26A66C13F9}" type="presParOf" srcId="{DF42307D-506C-45C0-B7C3-8A08E5357437}" destId="{07BF6E4D-AB44-4796-990F-F70F17764C7D}" srcOrd="13" destOrd="0" presId="urn:microsoft.com/office/officeart/2005/8/layout/target3"/>
    <dgm:cxn modelId="{E852216B-9DF3-4303-8EAD-6BE4E617BB96}" type="presParOf" srcId="{DF42307D-506C-45C0-B7C3-8A08E5357437}" destId="{48599280-FAEB-4523-868C-180D3C0EF5B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2A492F-829A-4885-94D5-62CCC6989BA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E9E7FEC-1E0E-4AEA-A07D-BA53F9471064}">
      <dgm:prSet phldrT="[Text]"/>
      <dgm:spPr/>
      <dgm:t>
        <a:bodyPr/>
        <a:lstStyle/>
        <a:p>
          <a:r>
            <a:rPr lang="en-US" dirty="0"/>
            <a:t>Communicate</a:t>
          </a:r>
        </a:p>
        <a:p>
          <a:r>
            <a:rPr lang="en-US" dirty="0"/>
            <a:t>April/May 2017</a:t>
          </a:r>
        </a:p>
      </dgm:t>
    </dgm:pt>
    <dgm:pt modelId="{168B380F-500F-4F9F-851B-2AB1E8433128}" type="parTrans" cxnId="{05F6B77F-3810-41DA-AAF3-091E7E3A7221}">
      <dgm:prSet/>
      <dgm:spPr/>
      <dgm:t>
        <a:bodyPr/>
        <a:lstStyle/>
        <a:p>
          <a:endParaRPr lang="en-US"/>
        </a:p>
      </dgm:t>
    </dgm:pt>
    <dgm:pt modelId="{4BCEA719-6490-4B8C-B37E-9F94271E44F0}" type="sibTrans" cxnId="{05F6B77F-3810-41DA-AAF3-091E7E3A7221}">
      <dgm:prSet/>
      <dgm:spPr/>
      <dgm:t>
        <a:bodyPr/>
        <a:lstStyle/>
        <a:p>
          <a:endParaRPr lang="en-US" dirty="0"/>
        </a:p>
      </dgm:t>
    </dgm:pt>
    <dgm:pt modelId="{FB51B8EC-6C74-4605-BFCC-7D4881C13503}">
      <dgm:prSet phldrT="[Text]"/>
      <dgm:spPr/>
      <dgm:t>
        <a:bodyPr/>
        <a:lstStyle/>
        <a:p>
          <a:r>
            <a:rPr lang="en-US" dirty="0"/>
            <a:t>Recruit</a:t>
          </a:r>
        </a:p>
        <a:p>
          <a:r>
            <a:rPr lang="en-US" dirty="0"/>
            <a:t>May/June 2017</a:t>
          </a:r>
        </a:p>
      </dgm:t>
    </dgm:pt>
    <dgm:pt modelId="{AD18ACB3-5A0F-492C-A950-DBDE5C3820AA}" type="parTrans" cxnId="{BA80A37B-016E-4B85-A7F6-ACFFDB79B60F}">
      <dgm:prSet/>
      <dgm:spPr/>
      <dgm:t>
        <a:bodyPr/>
        <a:lstStyle/>
        <a:p>
          <a:endParaRPr lang="en-US"/>
        </a:p>
      </dgm:t>
    </dgm:pt>
    <dgm:pt modelId="{7F188469-D6F7-4271-B674-3D63F2C07AD1}" type="sibTrans" cxnId="{BA80A37B-016E-4B85-A7F6-ACFFDB79B60F}">
      <dgm:prSet/>
      <dgm:spPr/>
      <dgm:t>
        <a:bodyPr/>
        <a:lstStyle/>
        <a:p>
          <a:endParaRPr lang="en-US" dirty="0"/>
        </a:p>
      </dgm:t>
    </dgm:pt>
    <dgm:pt modelId="{DE3B103B-6712-45B1-95A1-63131E63A570}">
      <dgm:prSet phldrT="[Text]"/>
      <dgm:spPr/>
      <dgm:t>
        <a:bodyPr/>
        <a:lstStyle/>
        <a:p>
          <a:r>
            <a:rPr lang="en-US" dirty="0"/>
            <a:t>Launch Programs</a:t>
          </a:r>
        </a:p>
        <a:p>
          <a:r>
            <a:rPr lang="en-US" dirty="0"/>
            <a:t>Fall 2017</a:t>
          </a:r>
        </a:p>
      </dgm:t>
    </dgm:pt>
    <dgm:pt modelId="{2821FBB7-0FF2-4A84-8C73-D5E3B645D76E}" type="parTrans" cxnId="{090C0CF9-D907-43DA-B727-8C298D35232D}">
      <dgm:prSet/>
      <dgm:spPr/>
      <dgm:t>
        <a:bodyPr/>
        <a:lstStyle/>
        <a:p>
          <a:endParaRPr lang="en-US"/>
        </a:p>
      </dgm:t>
    </dgm:pt>
    <dgm:pt modelId="{7926719A-8C8A-4593-BFF2-D4946F501F39}" type="sibTrans" cxnId="{090C0CF9-D907-43DA-B727-8C298D35232D}">
      <dgm:prSet/>
      <dgm:spPr/>
      <dgm:t>
        <a:bodyPr/>
        <a:lstStyle/>
        <a:p>
          <a:endParaRPr lang="en-US"/>
        </a:p>
      </dgm:t>
    </dgm:pt>
    <dgm:pt modelId="{71E135B6-48EC-47B6-A2D0-40654ECBCE8C}" type="pres">
      <dgm:prSet presAssocID="{D32A492F-829A-4885-94D5-62CCC6989BA7}" presName="Name0" presStyleCnt="0">
        <dgm:presLayoutVars>
          <dgm:dir/>
          <dgm:resizeHandles val="exact"/>
        </dgm:presLayoutVars>
      </dgm:prSet>
      <dgm:spPr/>
    </dgm:pt>
    <dgm:pt modelId="{A8EA9E64-E143-4633-88E9-B180AB80EDA1}" type="pres">
      <dgm:prSet presAssocID="{6E9E7FEC-1E0E-4AEA-A07D-BA53F9471064}" presName="node" presStyleLbl="node1" presStyleIdx="0" presStyleCnt="3">
        <dgm:presLayoutVars>
          <dgm:bulletEnabled val="1"/>
        </dgm:presLayoutVars>
      </dgm:prSet>
      <dgm:spPr/>
    </dgm:pt>
    <dgm:pt modelId="{8C0B0038-0342-4DB6-8030-5906937831C1}" type="pres">
      <dgm:prSet presAssocID="{4BCEA719-6490-4B8C-B37E-9F94271E44F0}" presName="sibTrans" presStyleLbl="sibTrans2D1" presStyleIdx="0" presStyleCnt="2"/>
      <dgm:spPr/>
    </dgm:pt>
    <dgm:pt modelId="{69AFA7F8-8631-42B9-B070-2AB04B4FD5A1}" type="pres">
      <dgm:prSet presAssocID="{4BCEA719-6490-4B8C-B37E-9F94271E44F0}" presName="connectorText" presStyleLbl="sibTrans2D1" presStyleIdx="0" presStyleCnt="2"/>
      <dgm:spPr/>
    </dgm:pt>
    <dgm:pt modelId="{B52A4D95-263F-4410-ACD8-185EF86478E3}" type="pres">
      <dgm:prSet presAssocID="{FB51B8EC-6C74-4605-BFCC-7D4881C13503}" presName="node" presStyleLbl="node1" presStyleIdx="1" presStyleCnt="3">
        <dgm:presLayoutVars>
          <dgm:bulletEnabled val="1"/>
        </dgm:presLayoutVars>
      </dgm:prSet>
      <dgm:spPr/>
    </dgm:pt>
    <dgm:pt modelId="{C432FD34-FC63-44C8-A01C-CCAFD5024EBD}" type="pres">
      <dgm:prSet presAssocID="{7F188469-D6F7-4271-B674-3D63F2C07AD1}" presName="sibTrans" presStyleLbl="sibTrans2D1" presStyleIdx="1" presStyleCnt="2"/>
      <dgm:spPr/>
    </dgm:pt>
    <dgm:pt modelId="{797A970D-2D09-46E8-A82F-5767494EAE37}" type="pres">
      <dgm:prSet presAssocID="{7F188469-D6F7-4271-B674-3D63F2C07AD1}" presName="connectorText" presStyleLbl="sibTrans2D1" presStyleIdx="1" presStyleCnt="2"/>
      <dgm:spPr/>
    </dgm:pt>
    <dgm:pt modelId="{44663E7E-2DD9-4D7A-9035-A0AF8959C747}" type="pres">
      <dgm:prSet presAssocID="{DE3B103B-6712-45B1-95A1-63131E63A570}" presName="node" presStyleLbl="node1" presStyleIdx="2" presStyleCnt="3">
        <dgm:presLayoutVars>
          <dgm:bulletEnabled val="1"/>
        </dgm:presLayoutVars>
      </dgm:prSet>
      <dgm:spPr/>
    </dgm:pt>
  </dgm:ptLst>
  <dgm:cxnLst>
    <dgm:cxn modelId="{4F782C1D-734C-40EB-86F1-95C11988805C}" type="presOf" srcId="{D32A492F-829A-4885-94D5-62CCC6989BA7}" destId="{71E135B6-48EC-47B6-A2D0-40654ECBCE8C}" srcOrd="0" destOrd="0" presId="urn:microsoft.com/office/officeart/2005/8/layout/process1"/>
    <dgm:cxn modelId="{08438B1D-609C-46B6-BF60-FC91E9779C86}" type="presOf" srcId="{4BCEA719-6490-4B8C-B37E-9F94271E44F0}" destId="{8C0B0038-0342-4DB6-8030-5906937831C1}" srcOrd="0" destOrd="0" presId="urn:microsoft.com/office/officeart/2005/8/layout/process1"/>
    <dgm:cxn modelId="{9749FE5F-35FC-48D2-8291-71E8ACBAFB30}" type="presOf" srcId="{6E9E7FEC-1E0E-4AEA-A07D-BA53F9471064}" destId="{A8EA9E64-E143-4633-88E9-B180AB80EDA1}" srcOrd="0" destOrd="0" presId="urn:microsoft.com/office/officeart/2005/8/layout/process1"/>
    <dgm:cxn modelId="{AC4E8442-38D2-47CB-AA9C-6CDE4AC77398}" type="presOf" srcId="{4BCEA719-6490-4B8C-B37E-9F94271E44F0}" destId="{69AFA7F8-8631-42B9-B070-2AB04B4FD5A1}" srcOrd="1" destOrd="0" presId="urn:microsoft.com/office/officeart/2005/8/layout/process1"/>
    <dgm:cxn modelId="{2234056F-2898-4856-98B0-210305A9CF4C}" type="presOf" srcId="{DE3B103B-6712-45B1-95A1-63131E63A570}" destId="{44663E7E-2DD9-4D7A-9035-A0AF8959C747}" srcOrd="0" destOrd="0" presId="urn:microsoft.com/office/officeart/2005/8/layout/process1"/>
    <dgm:cxn modelId="{BA80A37B-016E-4B85-A7F6-ACFFDB79B60F}" srcId="{D32A492F-829A-4885-94D5-62CCC6989BA7}" destId="{FB51B8EC-6C74-4605-BFCC-7D4881C13503}" srcOrd="1" destOrd="0" parTransId="{AD18ACB3-5A0F-492C-A950-DBDE5C3820AA}" sibTransId="{7F188469-D6F7-4271-B674-3D63F2C07AD1}"/>
    <dgm:cxn modelId="{05F6B77F-3810-41DA-AAF3-091E7E3A7221}" srcId="{D32A492F-829A-4885-94D5-62CCC6989BA7}" destId="{6E9E7FEC-1E0E-4AEA-A07D-BA53F9471064}" srcOrd="0" destOrd="0" parTransId="{168B380F-500F-4F9F-851B-2AB1E8433128}" sibTransId="{4BCEA719-6490-4B8C-B37E-9F94271E44F0}"/>
    <dgm:cxn modelId="{9497BE93-C61D-4671-8158-A79E76E9A738}" type="presOf" srcId="{FB51B8EC-6C74-4605-BFCC-7D4881C13503}" destId="{B52A4D95-263F-4410-ACD8-185EF86478E3}" srcOrd="0" destOrd="0" presId="urn:microsoft.com/office/officeart/2005/8/layout/process1"/>
    <dgm:cxn modelId="{F0D95BE7-845A-4CC4-A9D0-BF8F572AE3EE}" type="presOf" srcId="{7F188469-D6F7-4271-B674-3D63F2C07AD1}" destId="{C432FD34-FC63-44C8-A01C-CCAFD5024EBD}" srcOrd="0" destOrd="0" presId="urn:microsoft.com/office/officeart/2005/8/layout/process1"/>
    <dgm:cxn modelId="{1B5377F1-C6FE-4E2D-89F5-EDEB3446F47C}" type="presOf" srcId="{7F188469-D6F7-4271-B674-3D63F2C07AD1}" destId="{797A970D-2D09-46E8-A82F-5767494EAE37}" srcOrd="1" destOrd="0" presId="urn:microsoft.com/office/officeart/2005/8/layout/process1"/>
    <dgm:cxn modelId="{090C0CF9-D907-43DA-B727-8C298D35232D}" srcId="{D32A492F-829A-4885-94D5-62CCC6989BA7}" destId="{DE3B103B-6712-45B1-95A1-63131E63A570}" srcOrd="2" destOrd="0" parTransId="{2821FBB7-0FF2-4A84-8C73-D5E3B645D76E}" sibTransId="{7926719A-8C8A-4593-BFF2-D4946F501F39}"/>
    <dgm:cxn modelId="{B7113450-368B-4CF6-AD94-F0A53880DB58}" type="presParOf" srcId="{71E135B6-48EC-47B6-A2D0-40654ECBCE8C}" destId="{A8EA9E64-E143-4633-88E9-B180AB80EDA1}" srcOrd="0" destOrd="0" presId="urn:microsoft.com/office/officeart/2005/8/layout/process1"/>
    <dgm:cxn modelId="{2BB68F18-B0DC-467B-9B91-46DA61B27068}" type="presParOf" srcId="{71E135B6-48EC-47B6-A2D0-40654ECBCE8C}" destId="{8C0B0038-0342-4DB6-8030-5906937831C1}" srcOrd="1" destOrd="0" presId="urn:microsoft.com/office/officeart/2005/8/layout/process1"/>
    <dgm:cxn modelId="{EF6DE248-EC6D-4CBD-9585-051F84158835}" type="presParOf" srcId="{8C0B0038-0342-4DB6-8030-5906937831C1}" destId="{69AFA7F8-8631-42B9-B070-2AB04B4FD5A1}" srcOrd="0" destOrd="0" presId="urn:microsoft.com/office/officeart/2005/8/layout/process1"/>
    <dgm:cxn modelId="{05D5C9EB-682F-4EE0-81CC-EF58147BB26B}" type="presParOf" srcId="{71E135B6-48EC-47B6-A2D0-40654ECBCE8C}" destId="{B52A4D95-263F-4410-ACD8-185EF86478E3}" srcOrd="2" destOrd="0" presId="urn:microsoft.com/office/officeart/2005/8/layout/process1"/>
    <dgm:cxn modelId="{43230AFA-870B-42EA-9C44-032013DADC02}" type="presParOf" srcId="{71E135B6-48EC-47B6-A2D0-40654ECBCE8C}" destId="{C432FD34-FC63-44C8-A01C-CCAFD5024EBD}" srcOrd="3" destOrd="0" presId="urn:microsoft.com/office/officeart/2005/8/layout/process1"/>
    <dgm:cxn modelId="{927F684A-C14F-41F9-A41E-F156003FB8EF}" type="presParOf" srcId="{C432FD34-FC63-44C8-A01C-CCAFD5024EBD}" destId="{797A970D-2D09-46E8-A82F-5767494EAE37}" srcOrd="0" destOrd="0" presId="urn:microsoft.com/office/officeart/2005/8/layout/process1"/>
    <dgm:cxn modelId="{1093CE63-5141-4024-830C-36A0A9696145}" type="presParOf" srcId="{71E135B6-48EC-47B6-A2D0-40654ECBCE8C}" destId="{44663E7E-2DD9-4D7A-9035-A0AF8959C74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6AD60-B660-4ABC-94D4-5365B4CDAE55}">
      <dsp:nvSpPr>
        <dsp:cNvPr id="0" name=""/>
        <dsp:cNvSpPr/>
      </dsp:nvSpPr>
      <dsp:spPr>
        <a:xfrm>
          <a:off x="2206570" y="470639"/>
          <a:ext cx="3143358" cy="3143358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D260A-FB99-4A84-910B-4A8AB355B79A}">
      <dsp:nvSpPr>
        <dsp:cNvPr id="0" name=""/>
        <dsp:cNvSpPr/>
      </dsp:nvSpPr>
      <dsp:spPr>
        <a:xfrm>
          <a:off x="2206570" y="470639"/>
          <a:ext cx="3143358" cy="3143358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1A62A-A1C2-4CB2-BBAF-92D241CB7229}">
      <dsp:nvSpPr>
        <dsp:cNvPr id="0" name=""/>
        <dsp:cNvSpPr/>
      </dsp:nvSpPr>
      <dsp:spPr>
        <a:xfrm>
          <a:off x="2206570" y="470639"/>
          <a:ext cx="3143358" cy="3143358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CD423-047A-4E2D-85BF-0AADAC683440}">
      <dsp:nvSpPr>
        <dsp:cNvPr id="0" name=""/>
        <dsp:cNvSpPr/>
      </dsp:nvSpPr>
      <dsp:spPr>
        <a:xfrm>
          <a:off x="2206570" y="470639"/>
          <a:ext cx="3143358" cy="3143358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4B142-3993-4C34-92FF-4371FD683EE0}">
      <dsp:nvSpPr>
        <dsp:cNvPr id="0" name=""/>
        <dsp:cNvSpPr/>
      </dsp:nvSpPr>
      <dsp:spPr>
        <a:xfrm>
          <a:off x="3055069" y="1319138"/>
          <a:ext cx="1446361" cy="1446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Faculty</a:t>
          </a:r>
        </a:p>
      </dsp:txBody>
      <dsp:txXfrm>
        <a:off x="3266884" y="1530953"/>
        <a:ext cx="1022731" cy="1022731"/>
      </dsp:txXfrm>
    </dsp:sp>
    <dsp:sp modelId="{7E3F1652-7EA3-4D4F-A866-94B4C667E671}">
      <dsp:nvSpPr>
        <dsp:cNvPr id="0" name=""/>
        <dsp:cNvSpPr/>
      </dsp:nvSpPr>
      <dsp:spPr>
        <a:xfrm>
          <a:off x="3272023" y="861"/>
          <a:ext cx="1012452" cy="101245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Chair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Dean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Provost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Chancellor</a:t>
          </a:r>
        </a:p>
      </dsp:txBody>
      <dsp:txXfrm>
        <a:off x="3420293" y="149131"/>
        <a:ext cx="715912" cy="715912"/>
      </dsp:txXfrm>
    </dsp:sp>
    <dsp:sp modelId="{DAD1AD48-83D7-411A-9EFA-C42600A0A66C}">
      <dsp:nvSpPr>
        <dsp:cNvPr id="0" name=""/>
        <dsp:cNvSpPr/>
      </dsp:nvSpPr>
      <dsp:spPr>
        <a:xfrm>
          <a:off x="4807254" y="1536092"/>
          <a:ext cx="1012452" cy="1012452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Colleagues and Staff</a:t>
          </a:r>
        </a:p>
      </dsp:txBody>
      <dsp:txXfrm>
        <a:off x="4955524" y="1684362"/>
        <a:ext cx="715912" cy="715912"/>
      </dsp:txXfrm>
    </dsp:sp>
    <dsp:sp modelId="{EC7DB9B9-1B77-4C19-AE94-54EE548BF20D}">
      <dsp:nvSpPr>
        <dsp:cNvPr id="0" name=""/>
        <dsp:cNvSpPr/>
      </dsp:nvSpPr>
      <dsp:spPr>
        <a:xfrm>
          <a:off x="3272023" y="3071323"/>
          <a:ext cx="1012452" cy="101245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Students</a:t>
          </a:r>
        </a:p>
      </dsp:txBody>
      <dsp:txXfrm>
        <a:off x="3420293" y="3219593"/>
        <a:ext cx="715912" cy="715912"/>
      </dsp:txXfrm>
    </dsp:sp>
    <dsp:sp modelId="{7761E3FC-8918-411E-A629-28A6C1BF92DB}">
      <dsp:nvSpPr>
        <dsp:cNvPr id="0" name=""/>
        <dsp:cNvSpPr/>
      </dsp:nvSpPr>
      <dsp:spPr>
        <a:xfrm>
          <a:off x="1736792" y="1536092"/>
          <a:ext cx="1012452" cy="1012452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Public</a:t>
          </a:r>
        </a:p>
      </dsp:txBody>
      <dsp:txXfrm>
        <a:off x="1885062" y="1684362"/>
        <a:ext cx="715912" cy="715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6EA7E-435D-4C6B-8485-A0271BC610EE}">
      <dsp:nvSpPr>
        <dsp:cNvPr id="0" name=""/>
        <dsp:cNvSpPr/>
      </dsp:nvSpPr>
      <dsp:spPr>
        <a:xfrm>
          <a:off x="0" y="68048"/>
          <a:ext cx="5275875" cy="52758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F54C8-48E9-4110-A24F-57F61CDEA768}">
      <dsp:nvSpPr>
        <dsp:cNvPr id="0" name=""/>
        <dsp:cNvSpPr/>
      </dsp:nvSpPr>
      <dsp:spPr>
        <a:xfrm>
          <a:off x="2637937" y="68048"/>
          <a:ext cx="6155187" cy="527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Teaching and Learning</a:t>
          </a:r>
        </a:p>
      </dsp:txBody>
      <dsp:txXfrm>
        <a:off x="2637937" y="68048"/>
        <a:ext cx="3077593" cy="1582765"/>
      </dsp:txXfrm>
    </dsp:sp>
    <dsp:sp modelId="{9F862104-FFCA-408B-A86B-DF48DA1BCB63}">
      <dsp:nvSpPr>
        <dsp:cNvPr id="0" name=""/>
        <dsp:cNvSpPr/>
      </dsp:nvSpPr>
      <dsp:spPr>
        <a:xfrm>
          <a:off x="923279" y="1650814"/>
          <a:ext cx="3429315" cy="34293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082FF-5623-4B3F-8F46-557F0AFDBE9D}">
      <dsp:nvSpPr>
        <dsp:cNvPr id="0" name=""/>
        <dsp:cNvSpPr/>
      </dsp:nvSpPr>
      <dsp:spPr>
        <a:xfrm>
          <a:off x="2637937" y="1650814"/>
          <a:ext cx="6155187" cy="34293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Leading Research Teams</a:t>
          </a:r>
        </a:p>
      </dsp:txBody>
      <dsp:txXfrm>
        <a:off x="2637937" y="1650814"/>
        <a:ext cx="3077593" cy="1582760"/>
      </dsp:txXfrm>
    </dsp:sp>
    <dsp:sp modelId="{2BA06BB5-8C6D-42E5-A972-34F36AD51CDC}">
      <dsp:nvSpPr>
        <dsp:cNvPr id="0" name=""/>
        <dsp:cNvSpPr/>
      </dsp:nvSpPr>
      <dsp:spPr>
        <a:xfrm>
          <a:off x="1846557" y="3233575"/>
          <a:ext cx="1582760" cy="1582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DD46F-7CFB-459C-BDAD-27764E358365}">
      <dsp:nvSpPr>
        <dsp:cNvPr id="0" name=""/>
        <dsp:cNvSpPr/>
      </dsp:nvSpPr>
      <dsp:spPr>
        <a:xfrm>
          <a:off x="2637937" y="3061481"/>
          <a:ext cx="6155187" cy="19269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Service</a:t>
          </a:r>
        </a:p>
      </dsp:txBody>
      <dsp:txXfrm>
        <a:off x="2637937" y="3061481"/>
        <a:ext cx="3077593" cy="1926948"/>
      </dsp:txXfrm>
    </dsp:sp>
    <dsp:sp modelId="{D8A60D27-5F55-4700-83B8-89ABCC836DB4}">
      <dsp:nvSpPr>
        <dsp:cNvPr id="0" name=""/>
        <dsp:cNvSpPr/>
      </dsp:nvSpPr>
      <dsp:spPr>
        <a:xfrm>
          <a:off x="5715531" y="68048"/>
          <a:ext cx="3077593" cy="15827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When facilitating teaching and learning, what interpersonal skills are needed to be effective (model) with students ?</a:t>
          </a:r>
        </a:p>
      </dsp:txBody>
      <dsp:txXfrm>
        <a:off x="5715531" y="68048"/>
        <a:ext cx="3077593" cy="1582765"/>
      </dsp:txXfrm>
    </dsp:sp>
    <dsp:sp modelId="{8D0D5AB3-1591-4901-BDA3-3B5B7DD2BA56}">
      <dsp:nvSpPr>
        <dsp:cNvPr id="0" name=""/>
        <dsp:cNvSpPr/>
      </dsp:nvSpPr>
      <dsp:spPr>
        <a:xfrm>
          <a:off x="5715531" y="1650814"/>
          <a:ext cx="3077593" cy="15827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When leading a research team or as member of the team, what kinds of skills are important to be collaborative?</a:t>
          </a:r>
        </a:p>
      </dsp:txBody>
      <dsp:txXfrm>
        <a:off x="5715531" y="1650814"/>
        <a:ext cx="3077593" cy="1582760"/>
      </dsp:txXfrm>
    </dsp:sp>
    <dsp:sp modelId="{48599280-FAEB-4523-868C-180D3C0EF5BC}">
      <dsp:nvSpPr>
        <dsp:cNvPr id="0" name=""/>
        <dsp:cNvSpPr/>
      </dsp:nvSpPr>
      <dsp:spPr>
        <a:xfrm>
          <a:off x="5715531" y="2920291"/>
          <a:ext cx="3077593" cy="23177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When leading university committees, task forces and participating in faculty departmental meetings, what skills are necessary to build relationships, manage meetings and ensure outcomes?</a:t>
          </a:r>
        </a:p>
      </dsp:txBody>
      <dsp:txXfrm>
        <a:off x="5715531" y="2920291"/>
        <a:ext cx="3077593" cy="2317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A9E64-E143-4633-88E9-B180AB80EDA1}">
      <dsp:nvSpPr>
        <dsp:cNvPr id="0" name=""/>
        <dsp:cNvSpPr/>
      </dsp:nvSpPr>
      <dsp:spPr>
        <a:xfrm>
          <a:off x="7233" y="161441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Communicate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April/May 2017</a:t>
          </a:r>
        </a:p>
      </dsp:txBody>
      <dsp:txXfrm>
        <a:off x="45225" y="1652410"/>
        <a:ext cx="2085893" cy="1221142"/>
      </dsp:txXfrm>
    </dsp:sp>
    <dsp:sp modelId="{8C0B0038-0342-4DB6-8030-5906937831C1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385298" y="2102137"/>
        <a:ext cx="320822" cy="321687"/>
      </dsp:txXfrm>
    </dsp:sp>
    <dsp:sp modelId="{B52A4D95-263F-4410-ACD8-185EF86478E3}">
      <dsp:nvSpPr>
        <dsp:cNvPr id="0" name=""/>
        <dsp:cNvSpPr/>
      </dsp:nvSpPr>
      <dsp:spPr>
        <a:xfrm>
          <a:off x="3033861" y="161441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Recruit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May/June 2017</a:t>
          </a:r>
        </a:p>
      </dsp:txBody>
      <dsp:txXfrm>
        <a:off x="3071853" y="1652410"/>
        <a:ext cx="2085893" cy="1221142"/>
      </dsp:txXfrm>
    </dsp:sp>
    <dsp:sp modelId="{C432FD34-FC63-44C8-A01C-CCAFD5024EBD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411926" y="2102137"/>
        <a:ext cx="320822" cy="321687"/>
      </dsp:txXfrm>
    </dsp:sp>
    <dsp:sp modelId="{44663E7E-2DD9-4D7A-9035-A0AF8959C747}">
      <dsp:nvSpPr>
        <dsp:cNvPr id="0" name=""/>
        <dsp:cNvSpPr/>
      </dsp:nvSpPr>
      <dsp:spPr>
        <a:xfrm>
          <a:off x="6060489" y="161441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Launch Programs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Fall 2017</a:t>
          </a:r>
        </a:p>
      </dsp:txBody>
      <dsp:txXfrm>
        <a:off x="6098481" y="1652410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DE87F-4240-6E46-BDC1-9F73817F93CE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ED486-57F0-ED4E-B2E7-620FE1D17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83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22943-F650-7B46-971E-FDB36A57E9B3}" type="datetimeFigureOut">
              <a:rPr lang="en-US" smtClean="0"/>
              <a:pPr/>
              <a:t>4/20/2017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0563"/>
            <a:ext cx="4613275" cy="3459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A9C33-F5AF-0F49-A3F3-870F598434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892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9C33-F5AF-0F49-A3F3-870F598434A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7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9C33-F5AF-0F49-A3F3-870F598434A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40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9C33-F5AF-0F49-A3F3-870F598434A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66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9C33-F5AF-0F49-A3F3-870F598434A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77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9C33-F5AF-0F49-A3F3-870F598434A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0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9C33-F5AF-0F49-A3F3-870F598434A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5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9C33-F5AF-0F49-A3F3-870F598434A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7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9C33-F5AF-0F49-A3F3-870F598434A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52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9C33-F5AF-0F49-A3F3-870F598434A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3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9C33-F5AF-0F49-A3F3-870F598434A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3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9C33-F5AF-0F49-A3F3-870F598434A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82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9C33-F5AF-0F49-A3F3-870F598434A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8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9C33-F5AF-0F49-A3F3-870F598434A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8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4813"/>
            <a:ext cx="7772400" cy="1470025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cfe_sm_blu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926" y="237327"/>
            <a:ext cx="2677194" cy="731474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1136286" y="3713537"/>
            <a:ext cx="7018238" cy="1588"/>
          </a:xfrm>
          <a:prstGeom prst="line">
            <a:avLst/>
          </a:prstGeom>
          <a:ln w="25400">
            <a:solidFill>
              <a:srgbClr val="96B8D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1F46-91BD-5F42-91E2-8B3D2DECC4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1F46-91BD-5F42-91E2-8B3D2DECC4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>
                  <a:lumMod val="75000"/>
                </a:schemeClr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1F46-91BD-5F42-91E2-8B3D2DECC4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fe_sm_blu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926" y="6329667"/>
            <a:ext cx="1520096" cy="415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6086" y="1494224"/>
            <a:ext cx="8566265" cy="1588"/>
          </a:xfrm>
          <a:prstGeom prst="line">
            <a:avLst/>
          </a:prstGeom>
          <a:ln w="25400">
            <a:solidFill>
              <a:srgbClr val="96B8D8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1F46-91BD-5F42-91E2-8B3D2DECC4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1F46-91BD-5F42-91E2-8B3D2DECC4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1F46-91BD-5F42-91E2-8B3D2DECC4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1F46-91BD-5F42-91E2-8B3D2DECC4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1F46-91BD-5F42-91E2-8B3D2DECC4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1F46-91BD-5F42-91E2-8B3D2DECC4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1F46-91BD-5F42-91E2-8B3D2DECC4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91F46-91BD-5F42-91E2-8B3D2DECC4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5407"/>
            <a:ext cx="7772400" cy="1903682"/>
          </a:xfrm>
        </p:spPr>
        <p:txBody>
          <a:bodyPr>
            <a:normAutofit fontScale="90000"/>
          </a:bodyPr>
          <a:lstStyle/>
          <a:p>
            <a:r>
              <a:rPr lang="en-US" dirty="0"/>
              <a:t>Center For Faculty Excellence: </a:t>
            </a:r>
            <a:br>
              <a:rPr lang="en-US" dirty="0"/>
            </a:br>
            <a:r>
              <a:rPr lang="en-US" i="1" dirty="0"/>
              <a:t>Leadership and Faculty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886200"/>
            <a:ext cx="7600950" cy="21145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Erin Malloy, MD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 Director, Center for Faculty Excellence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June Merlino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CFE Leadership and Faculty Development Coordinator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April 2017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9091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CFE Leadership and Faculty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83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i="1" dirty="0"/>
              <a:t>CFE Leadership and Faculty Development – Vision</a:t>
            </a:r>
            <a:endParaRPr lang="en-US" dirty="0"/>
          </a:p>
          <a:p>
            <a:r>
              <a:rPr lang="en-US" dirty="0"/>
              <a:t>Be known and recognized as an innovator for leadership development in the higher education community. Create a continuous and deliberate ‘culture for leadership’ where all faculty and academic leaders </a:t>
            </a:r>
            <a:r>
              <a:rPr lang="en-US" b="1" dirty="0"/>
              <a:t>model, mentor and motivate </a:t>
            </a:r>
            <a:r>
              <a:rPr lang="en-US" dirty="0"/>
              <a:t>students, colleagues, leaders and other key collaborators to lead with passion, collaboration and shared commitment to our mission and values.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Strategic Goal #1 – Leadership Culture</a:t>
            </a:r>
            <a:endParaRPr lang="en-US" dirty="0"/>
          </a:p>
          <a:p>
            <a:r>
              <a:rPr lang="en-US" dirty="0"/>
              <a:t>Create and cultivate a culture of academic leadership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Strategic Goal #2 – Leadership Learning Framework</a:t>
            </a:r>
            <a:endParaRPr lang="en-US" dirty="0"/>
          </a:p>
          <a:p>
            <a:r>
              <a:rPr lang="en-US" dirty="0"/>
              <a:t>Create and implement a leadership development-learning framework for levels of leaders and faculty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Strategic Goal #3-Leadership Development Technology</a:t>
            </a:r>
            <a:endParaRPr lang="en-US" dirty="0"/>
          </a:p>
          <a:p>
            <a:r>
              <a:rPr lang="en-US" dirty="0"/>
              <a:t>Develop and implement learning technology options to enhance leadership-programming options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Strategic Goal #4-Leadership Development Creativity and Innovation</a:t>
            </a:r>
            <a:endParaRPr lang="en-US" dirty="0"/>
          </a:p>
          <a:p>
            <a:r>
              <a:rPr lang="en-US" dirty="0"/>
              <a:t>Cultivate ongoing opportunities for creative innovation regarding leadership programming, development options and engaging leaders and faculty to achieve continuous improvement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5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82" y="-116963"/>
            <a:ext cx="8863971" cy="1133288"/>
          </a:xfrm>
        </p:spPr>
        <p:txBody>
          <a:bodyPr>
            <a:normAutofit/>
          </a:bodyPr>
          <a:lstStyle/>
          <a:p>
            <a:r>
              <a:rPr lang="en-US" sz="2800" dirty="0"/>
              <a:t>Faculty Leadership Development</a:t>
            </a:r>
            <a:br>
              <a:rPr lang="en-US" sz="2800" dirty="0"/>
            </a:br>
            <a:r>
              <a:rPr lang="en-US" sz="2800" dirty="0"/>
              <a:t>Learning Program Tracks – All Faculty (Sample)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778559"/>
              </p:ext>
            </p:extLst>
          </p:nvPr>
        </p:nvGraphicFramePr>
        <p:xfrm>
          <a:off x="223283" y="1016325"/>
          <a:ext cx="8633637" cy="58546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77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6452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You: Faculty/Professional Role and Skills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Leading and Cultivating Relationships with Others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You as Faculty in the University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16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Roles of Faculty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Discovery and Definitions:  In what ways d</a:t>
                      </a:r>
                      <a:r>
                        <a:rPr lang="en-US" sz="1600" baseline="0" dirty="0"/>
                        <a:t>oes your role as Faculty (teaching and learning, research teams and service commitments) require professional and leadership skills?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Create an</a:t>
                      </a:r>
                      <a:r>
                        <a:rPr lang="en-US" sz="1600" baseline="0" dirty="0"/>
                        <a:t> Individual Faculty Development Plan and Career Goals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Understanding</a:t>
                      </a:r>
                      <a:r>
                        <a:rPr lang="en-US" sz="1600" baseline="0" dirty="0"/>
                        <a:t> Your Strengths &amp;   Communications Style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Listening to Understand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Giving &amp; Receiving Feedback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/>
                        <a:t>Managing Conflict Effectively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Mentoring for Success</a:t>
                      </a:r>
                      <a:endParaRPr lang="en-US" sz="16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/>
                        <a:t>Fostering Collaborative Departments/Units and Teams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600" baseline="0" dirty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/>
                        <a:t>Meeting Planning, Facilitation and Management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600" baseline="0" dirty="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/>
                        <a:t>Managing Your Time Effectively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6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/>
                        <a:t>Diversity and Inclusion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Understanding Strategy in Higher Education</a:t>
                      </a:r>
                      <a:endParaRPr lang="en-US" sz="1600" baseline="0" dirty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baseline="0" dirty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baseline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06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18" y="-409356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CFE – Academic Leadership Development	</a:t>
            </a:r>
            <a:r>
              <a:rPr lang="en-US" sz="1050" dirty="0"/>
              <a:t>June Merlino, Leadership and Faculty Development Coordinator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2530" y="318979"/>
          <a:ext cx="9101469" cy="6444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475">
                  <a:extLst>
                    <a:ext uri="{9D8B030D-6E8A-4147-A177-3AD203B41FA5}">
                      <a16:colId xmlns:a16="http://schemas.microsoft.com/office/drawing/2014/main" val="1228690456"/>
                    </a:ext>
                  </a:extLst>
                </a:gridCol>
                <a:gridCol w="5521994">
                  <a:extLst>
                    <a:ext uri="{9D8B030D-6E8A-4147-A177-3AD203B41FA5}">
                      <a16:colId xmlns:a16="http://schemas.microsoft.com/office/drawing/2014/main" val="3607460115"/>
                    </a:ext>
                  </a:extLst>
                </a:gridCol>
              </a:tblGrid>
              <a:tr h="27080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Academic 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384331"/>
                  </a:ext>
                </a:extLst>
              </a:tr>
              <a:tr h="1106120">
                <a:tc>
                  <a:txBody>
                    <a:bodyPr/>
                    <a:lstStyle/>
                    <a:p>
                      <a:r>
                        <a:rPr lang="en-US" sz="1400" b="1" dirty="0"/>
                        <a:t>New Leaders</a:t>
                      </a:r>
                    </a:p>
                    <a:p>
                      <a:r>
                        <a:rPr lang="en-US" sz="1400" b="1" dirty="0"/>
                        <a:t>(Two</a:t>
                      </a:r>
                      <a:r>
                        <a:rPr lang="en-US" sz="1400" b="1" baseline="0" dirty="0"/>
                        <a:t> Programs)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Leadership Fundamentals</a:t>
                      </a:r>
                      <a:endParaRPr lang="en-US" sz="14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or Newly Appointed Academic Leaders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Cohort Program – Nomination Process by Deans and Chairs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Self-nomination with recommendation by Deans/Chairs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05166"/>
                  </a:ext>
                </a:extLst>
              </a:tr>
              <a:tr h="971706">
                <a:tc>
                  <a:txBody>
                    <a:bodyPr/>
                    <a:lstStyle/>
                    <a:p>
                      <a:r>
                        <a:rPr lang="en-US" sz="1400" dirty="0"/>
                        <a:t>Faculty Administrators Development Program (FADP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or Newly Appointed Leaders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Cohort Program – Nomination Process by Deans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148876"/>
                  </a:ext>
                </a:extLst>
              </a:tr>
              <a:tr h="1133139">
                <a:tc>
                  <a:txBody>
                    <a:bodyPr/>
                    <a:lstStyle/>
                    <a:p>
                      <a:r>
                        <a:rPr lang="en-US" sz="1400" b="1" dirty="0"/>
                        <a:t>Experienced</a:t>
                      </a:r>
                      <a:r>
                        <a:rPr lang="en-US" sz="1400" b="1" baseline="0" dirty="0"/>
                        <a:t> Leaders</a:t>
                      </a:r>
                    </a:p>
                    <a:p>
                      <a:r>
                        <a:rPr lang="en-US" sz="1400" b="1" baseline="0" dirty="0"/>
                        <a:t>(Two Programs)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Leadership Advanced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Experienced  Leaders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Two or More Years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Cohort Program – Nomination Process by Deans and Chairs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Self-nomination with recommendation by Deans/Chairs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612588"/>
                  </a:ext>
                </a:extLst>
              </a:tr>
              <a:tr h="1039154">
                <a:tc>
                  <a:txBody>
                    <a:bodyPr/>
                    <a:lstStyle/>
                    <a:p>
                      <a:r>
                        <a:rPr lang="en-US" sz="1400" dirty="0"/>
                        <a:t>FLC</a:t>
                      </a:r>
                      <a:r>
                        <a:rPr lang="en-US" sz="1400" baseline="0" dirty="0"/>
                        <a:t> – Strategy and Leadership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Experienced  Leaders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Two or More Years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Cohort Program – Nomination by Deans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19954"/>
                  </a:ext>
                </a:extLst>
              </a:tr>
              <a:tr h="1133139">
                <a:tc>
                  <a:txBody>
                    <a:bodyPr/>
                    <a:lstStyle/>
                    <a:p>
                      <a:r>
                        <a:rPr lang="en-US" sz="1400" b="1" dirty="0"/>
                        <a:t>Chairs</a:t>
                      </a:r>
                      <a:r>
                        <a:rPr lang="en-US" sz="1400" dirty="0"/>
                        <a:t>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Leadership Skills Series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or Newly Appointed Chairs 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Enrollment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936914"/>
                  </a:ext>
                </a:extLst>
              </a:tr>
              <a:tr h="728548">
                <a:tc>
                  <a:txBody>
                    <a:bodyPr/>
                    <a:lstStyle/>
                    <a:p>
                      <a:r>
                        <a:rPr lang="en-US" sz="1400" b="1" dirty="0"/>
                        <a:t>Leadership Series</a:t>
                      </a:r>
                    </a:p>
                    <a:p>
                      <a:r>
                        <a:rPr lang="en-US" sz="1400" dirty="0"/>
                        <a:t>Targeted Seminars</a:t>
                      </a:r>
                    </a:p>
                    <a:p>
                      <a:r>
                        <a:rPr lang="en-US" sz="1400" dirty="0"/>
                        <a:t>Open Enrollment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program for any level of academic leaders or highly interested emerging leaders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006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89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4407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878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</a:t>
            </a:r>
          </a:p>
        </p:txBody>
      </p:sp>
      <p:pic>
        <p:nvPicPr>
          <p:cNvPr id="4" name="Content Placeholder 3" descr="19 Often Overlooked &lt;strong&gt;Questions&lt;/strong&gt; to Propel Employee Conversations - B2B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75" y="1977656"/>
            <a:ext cx="5326912" cy="3097105"/>
          </a:xfrm>
        </p:spPr>
      </p:pic>
      <p:sp>
        <p:nvSpPr>
          <p:cNvPr id="5" name="Horizontal Scroll 4"/>
          <p:cNvSpPr/>
          <p:nvPr/>
        </p:nvSpPr>
        <p:spPr>
          <a:xfrm>
            <a:off x="5805377" y="5550195"/>
            <a:ext cx="2583711" cy="999461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8807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18" y="-409356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CFE – Faculty Leadership Development	   </a:t>
            </a:r>
            <a:r>
              <a:rPr lang="en-US" sz="1050" dirty="0"/>
              <a:t>June Merlino, Leadership and Faculty Development Coordinator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441670"/>
              </p:ext>
            </p:extLst>
          </p:nvPr>
        </p:nvGraphicFramePr>
        <p:xfrm>
          <a:off x="42532" y="318980"/>
          <a:ext cx="9048309" cy="6492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284">
                  <a:extLst>
                    <a:ext uri="{9D8B030D-6E8A-4147-A177-3AD203B41FA5}">
                      <a16:colId xmlns:a16="http://schemas.microsoft.com/office/drawing/2014/main" val="1228690456"/>
                    </a:ext>
                  </a:extLst>
                </a:gridCol>
                <a:gridCol w="2744871">
                  <a:extLst>
                    <a:ext uri="{9D8B030D-6E8A-4147-A177-3AD203B41FA5}">
                      <a16:colId xmlns:a16="http://schemas.microsoft.com/office/drawing/2014/main" val="3607460115"/>
                    </a:ext>
                  </a:extLst>
                </a:gridCol>
                <a:gridCol w="2262077">
                  <a:extLst>
                    <a:ext uri="{9D8B030D-6E8A-4147-A177-3AD203B41FA5}">
                      <a16:colId xmlns:a16="http://schemas.microsoft.com/office/drawing/2014/main" val="2357169944"/>
                    </a:ext>
                  </a:extLst>
                </a:gridCol>
                <a:gridCol w="2262077">
                  <a:extLst>
                    <a:ext uri="{9D8B030D-6E8A-4147-A177-3AD203B41FA5}">
                      <a16:colId xmlns:a16="http://schemas.microsoft.com/office/drawing/2014/main" val="1746121024"/>
                    </a:ext>
                  </a:extLst>
                </a:gridCol>
              </a:tblGrid>
              <a:tr h="28707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Faculty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Core Leadership and Professional Skills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Audience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Program</a:t>
                      </a:r>
                      <a:r>
                        <a:rPr lang="en-US" sz="1100" baseline="0" dirty="0"/>
                        <a:t> Overview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Curriculum Highlights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384331"/>
                  </a:ext>
                </a:extLst>
              </a:tr>
              <a:tr h="3217138">
                <a:tc>
                  <a:txBody>
                    <a:bodyPr/>
                    <a:lstStyle/>
                    <a:p>
                      <a:r>
                        <a:rPr lang="en-US" sz="11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and Early Career Faculty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 and Professional Core Skills and Fundamentals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Enrollment</a:t>
                      </a:r>
                      <a:endParaRPr lang="en-US" sz="11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Faculty starting in academic roles, including tenure-track, non-tenure track, fixed term contract, adjunct.</a:t>
                      </a:r>
                    </a:p>
                    <a:p>
                      <a:endParaRPr lang="en-US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Planning and professional skills necessary for faculty roles in collaboration and relationship building with colleagues, staff, students and others.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Discovery and Definitions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as a New Faculty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 #1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Orientation and Defining Your Role and the Intersections with Professional and Leadership Skills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Faculty Roles and Questions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does your role as Faculty in Teaching and Learning require professional and ‘leadership’ skills for modeling effective facilitation and demonstrating interpersonal skills?  (Apply to Research and Service Roles)</a:t>
                      </a:r>
                      <a:endParaRPr lang="en-US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– Core Areas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Planning: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identify, plan and chart your career pathway for professional learning and goals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IDP for Teaching, Research and Leadership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and Identify Mentoring and Coaching Resources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 Leadership and Professional Skills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and Your Role</a:t>
                      </a:r>
                      <a:r>
                        <a:rPr lang="en-US" sz="11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how leading with professional skills support faculty success. Defining Opportunities in the Academy as a new Faculty member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Selected Topic Seminars and Mentoring/Coaching Groups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05166"/>
                  </a:ext>
                </a:extLst>
              </a:tr>
              <a:tr h="912769">
                <a:tc>
                  <a:txBody>
                    <a:bodyPr/>
                    <a:lstStyle/>
                    <a:p>
                      <a:r>
                        <a:rPr lang="en-US" sz="11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Mid-Career Faculty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Enrollment</a:t>
                      </a:r>
                    </a:p>
                    <a:p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Faculty who just completed the tenure process or preparing for tenure review.</a:t>
                      </a:r>
                    </a:p>
                    <a:p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Faculty non-tenure track and experienced.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Renewal and professional skills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Discovery and Definitions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as a Mid-Career Faculty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 #1 (same as new faculty)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– Core Areas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Renewal: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Refresh and renew career direction, post tenure appointment, prior tenure and non-tenure track.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612588"/>
                  </a:ext>
                </a:extLst>
              </a:tr>
              <a:tr h="1077367">
                <a:tc>
                  <a:txBody>
                    <a:bodyPr/>
                    <a:lstStyle/>
                    <a:p>
                      <a:r>
                        <a:rPr lang="en-US" sz="11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 Faculty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Enrollment</a:t>
                      </a:r>
                      <a:endParaRPr lang="en-US" sz="11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Experienced faculty (tenure or non-tenured)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Renewal and professional skills 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Discovery and Definitions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as a Senior Career Faculty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 #1 (same as new faculty)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– Core Areas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Renewal: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next opportunities for career renewal and interests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Discover opportunities for mentoring and coaching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19954"/>
                  </a:ext>
                </a:extLst>
              </a:tr>
              <a:tr h="7481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Graduate Students</a:t>
                      </a:r>
                    </a:p>
                    <a:p>
                      <a:endParaRPr lang="en-US" sz="11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Graduate students and post-docs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Collaborate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partner with Graduate School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 Planning and professional skills for collaboration and relationship building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 Areas Career Planning</a:t>
                      </a: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(same as New Faculty)</a:t>
                      </a:r>
                    </a:p>
                    <a:p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for Future Faculty Role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006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81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18" y="-409356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CFE – Academic Leadership Development	</a:t>
            </a:r>
            <a:r>
              <a:rPr lang="en-US" sz="1050" dirty="0"/>
              <a:t>June Merlino, Leadership and Faculty Development Coordinator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2532" y="318979"/>
          <a:ext cx="9048309" cy="6610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284">
                  <a:extLst>
                    <a:ext uri="{9D8B030D-6E8A-4147-A177-3AD203B41FA5}">
                      <a16:colId xmlns:a16="http://schemas.microsoft.com/office/drawing/2014/main" val="1228690456"/>
                    </a:ext>
                  </a:extLst>
                </a:gridCol>
                <a:gridCol w="2744871">
                  <a:extLst>
                    <a:ext uri="{9D8B030D-6E8A-4147-A177-3AD203B41FA5}">
                      <a16:colId xmlns:a16="http://schemas.microsoft.com/office/drawing/2014/main" val="3607460115"/>
                    </a:ext>
                  </a:extLst>
                </a:gridCol>
                <a:gridCol w="2262077">
                  <a:extLst>
                    <a:ext uri="{9D8B030D-6E8A-4147-A177-3AD203B41FA5}">
                      <a16:colId xmlns:a16="http://schemas.microsoft.com/office/drawing/2014/main" val="2357169944"/>
                    </a:ext>
                  </a:extLst>
                </a:gridCol>
                <a:gridCol w="2262077">
                  <a:extLst>
                    <a:ext uri="{9D8B030D-6E8A-4147-A177-3AD203B41FA5}">
                      <a16:colId xmlns:a16="http://schemas.microsoft.com/office/drawing/2014/main" val="1746121024"/>
                    </a:ext>
                  </a:extLst>
                </a:gridCol>
              </a:tblGrid>
              <a:tr h="25517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Academic 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Audience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Program</a:t>
                      </a:r>
                      <a:r>
                        <a:rPr lang="en-US" sz="1100" baseline="0" dirty="0"/>
                        <a:t> Overview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Curriculum Highlights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384331"/>
                  </a:ext>
                </a:extLst>
              </a:tr>
              <a:tr h="1415333">
                <a:tc>
                  <a:txBody>
                    <a:bodyPr/>
                    <a:lstStyle/>
                    <a:p>
                      <a:r>
                        <a:rPr lang="en-US" sz="1100" b="1" dirty="0"/>
                        <a:t>New Leaders</a:t>
                      </a:r>
                    </a:p>
                    <a:p>
                      <a:r>
                        <a:rPr lang="en-US" sz="1100" b="1" dirty="0"/>
                        <a:t>(Two</a:t>
                      </a:r>
                      <a:r>
                        <a:rPr lang="en-US" sz="1100" b="1" baseline="0" dirty="0"/>
                        <a:t> Programs)</a:t>
                      </a:r>
                    </a:p>
                    <a:p>
                      <a:endParaRPr lang="en-US" sz="1100" baseline="0" dirty="0"/>
                    </a:p>
                    <a:p>
                      <a:r>
                        <a:rPr lang="en-US" sz="1100" baseline="0" dirty="0"/>
                        <a:t>Leadership Fundamentals</a:t>
                      </a:r>
                      <a:endParaRPr lang="en-US" sz="11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or Newly Appointed Academic Leaders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Cohort Program – Nomination Process by Deans and Chairs 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Self-nomination with recommendation by Deans/Chairs.</a:t>
                      </a:r>
                      <a:endParaRPr lang="en-US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Comprehensive leadership program focused on key leadership assessments, topics and cohort structure for skill development, shared learning and relationship building.  </a:t>
                      </a:r>
                    </a:p>
                    <a:p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Individual Leadership Development Plan</a:t>
                      </a:r>
                      <a:endParaRPr lang="en-US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– Core Areas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as a Leader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Role and Self-Assessments</a:t>
                      </a:r>
                    </a:p>
                    <a:p>
                      <a:r>
                        <a:rPr lang="en-US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and Leading Others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Building Relationships Skills</a:t>
                      </a:r>
                    </a:p>
                    <a:p>
                      <a:r>
                        <a:rPr lang="en-US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and the University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Understanding  Strategy and Leading Change in Higher Ed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05166"/>
                  </a:ext>
                </a:extLst>
              </a:tr>
              <a:tr h="918461">
                <a:tc>
                  <a:txBody>
                    <a:bodyPr/>
                    <a:lstStyle/>
                    <a:p>
                      <a:r>
                        <a:rPr lang="en-US" sz="1100" dirty="0"/>
                        <a:t>Faculty Administrators Development Program (FADP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or Newly Appointed Leaders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Cohort Program – Nomination Process by Deans</a:t>
                      </a:r>
                    </a:p>
                    <a:p>
                      <a:endParaRPr lang="en-US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Extensive introduction and overview to UNC Administrative Groups and Services 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Sakai Site with Administrative Groups Information</a:t>
                      </a:r>
                      <a:endParaRPr lang="en-US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Format – Administrative Groups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– 1.5 Hour Monthly Sessions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Lunch Provided</a:t>
                      </a:r>
                    </a:p>
                    <a:p>
                      <a:endParaRPr lang="en-US" sz="11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148876"/>
                  </a:ext>
                </a:extLst>
              </a:tr>
              <a:tr h="1084085">
                <a:tc>
                  <a:txBody>
                    <a:bodyPr/>
                    <a:lstStyle/>
                    <a:p>
                      <a:r>
                        <a:rPr lang="en-US" sz="1100" b="1" dirty="0"/>
                        <a:t>Experienced</a:t>
                      </a:r>
                      <a:r>
                        <a:rPr lang="en-US" sz="1100" b="1" baseline="0" dirty="0"/>
                        <a:t> Leaders</a:t>
                      </a:r>
                    </a:p>
                    <a:p>
                      <a:r>
                        <a:rPr lang="en-US" sz="1100" b="1" baseline="0" dirty="0"/>
                        <a:t>(Two Programs)</a:t>
                      </a:r>
                    </a:p>
                    <a:p>
                      <a:endParaRPr lang="en-US" sz="1100" baseline="0" dirty="0"/>
                    </a:p>
                    <a:p>
                      <a:r>
                        <a:rPr lang="en-US" sz="1100" baseline="0" dirty="0"/>
                        <a:t>Leadership Advanced</a:t>
                      </a:r>
                      <a:endParaRPr lang="en-US" sz="11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Experienced  Leaders 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Two or More Years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Cohort Program – Nomination Process by Deans and Chairs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Self-nomination with recommendation by Deans/Chairs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(Parallel</a:t>
                      </a:r>
                      <a:r>
                        <a:rPr lang="en-US" sz="1100" baseline="0" dirty="0"/>
                        <a:t> to New Leader program and focused on advanced practices)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– Core Areas</a:t>
                      </a:r>
                    </a:p>
                    <a:p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(Parallel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Leadership Fundamentals)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612588"/>
                  </a:ext>
                </a:extLst>
              </a:tr>
              <a:tr h="1084085">
                <a:tc>
                  <a:txBody>
                    <a:bodyPr/>
                    <a:lstStyle/>
                    <a:p>
                      <a:r>
                        <a:rPr lang="en-US" sz="1100" dirty="0"/>
                        <a:t>FLC</a:t>
                      </a:r>
                      <a:r>
                        <a:rPr lang="en-US" sz="1100" baseline="0" dirty="0"/>
                        <a:t> – Strategy and Leadership</a:t>
                      </a:r>
                      <a:endParaRPr lang="en-US" sz="11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Experienced  Leaders 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Two or More Years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Cohort Program – Nomination by Deans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Extensive program for experienced leaders creating and leading new strategies and innovation.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 Expert Facilitators           (Internal and External)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Strategy Focus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Definition, Planning, Engagement and Implementation</a:t>
                      </a:r>
                    </a:p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– Two and ½ hour Monthly Sessions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Leading Change Series – Leadership Skills (TBD)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19954"/>
                  </a:ext>
                </a:extLst>
              </a:tr>
              <a:tr h="1084085">
                <a:tc>
                  <a:txBody>
                    <a:bodyPr/>
                    <a:lstStyle/>
                    <a:p>
                      <a:r>
                        <a:rPr lang="en-US" sz="1100" b="1" dirty="0"/>
                        <a:t>Chairs</a:t>
                      </a:r>
                      <a:r>
                        <a:rPr lang="en-US" sz="1100" dirty="0"/>
                        <a:t> </a:t>
                      </a:r>
                    </a:p>
                    <a:p>
                      <a:endParaRPr lang="en-US" sz="1100" dirty="0"/>
                    </a:p>
                    <a:p>
                      <a:r>
                        <a:rPr lang="en-US" sz="1100" dirty="0"/>
                        <a:t>Leadership Skills Series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or Newly Appointed Chairs </a:t>
                      </a:r>
                    </a:p>
                    <a:p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Enrollment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Leadership Skills Series:  determine key leadership skills using Leadership Architect.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Targeted skill development to build mastery, lead and serve as mentor/model.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Core Areas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as Leader: </a:t>
                      </a:r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Identifying Key Chair Leadership Competencies</a:t>
                      </a:r>
                      <a:r>
                        <a:rPr lang="en-US" sz="11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and Leading Others: </a:t>
                      </a:r>
                      <a:r>
                        <a:rPr lang="en-US" sz="11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Selected Skills Series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4936914"/>
                  </a:ext>
                </a:extLst>
              </a:tr>
              <a:tr h="697009">
                <a:tc>
                  <a:txBody>
                    <a:bodyPr/>
                    <a:lstStyle/>
                    <a:p>
                      <a:r>
                        <a:rPr lang="en-US" sz="1100" b="1" dirty="0"/>
                        <a:t>Leadership Series</a:t>
                      </a:r>
                    </a:p>
                    <a:p>
                      <a:r>
                        <a:rPr lang="en-US" sz="1100" dirty="0"/>
                        <a:t>Targeted Seminars</a:t>
                      </a:r>
                    </a:p>
                    <a:p>
                      <a:r>
                        <a:rPr lang="en-US" sz="1100" dirty="0"/>
                        <a:t>Open Enrollment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program for any level of academic leaders or highly interested emerging leaders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introduction to foundational leadership concepts, models, skills and practice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Targeted and Selected Skills Series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Creation of Individual Leadership Development Plan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006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68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3 H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4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21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chemeClr val="tx2"/>
                </a:solidFill>
                <a:latin typeface="Avenir Book"/>
                <a:cs typeface="Avenir Book"/>
              </a:rPr>
              <a:t>Summer Writing Groups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3168"/>
              </a:spcBef>
              <a:buFont typeface="Courier New"/>
              <a:buChar char="o"/>
            </a:pPr>
            <a:r>
              <a:rPr lang="en-US" sz="3200" dirty="0">
                <a:solidFill>
                  <a:schemeClr val="tx2"/>
                </a:solidFill>
                <a:latin typeface="Avenir Book"/>
                <a:cs typeface="Avenir Book"/>
              </a:rPr>
              <a:t>Orientation May 5</a:t>
            </a:r>
          </a:p>
          <a:p>
            <a:pPr>
              <a:spcBef>
                <a:spcPts val="3168"/>
              </a:spcBef>
              <a:buFont typeface="Courier New"/>
              <a:buChar char="o"/>
            </a:pPr>
            <a:r>
              <a:rPr lang="en-US" sz="3200" dirty="0">
                <a:solidFill>
                  <a:schemeClr val="tx2"/>
                </a:solidFill>
                <a:latin typeface="Avenir Book"/>
                <a:cs typeface="Avenir Book"/>
              </a:rPr>
              <a:t>Accountability Group Model</a:t>
            </a:r>
          </a:p>
          <a:p>
            <a:pPr>
              <a:spcBef>
                <a:spcPts val="3168"/>
              </a:spcBef>
              <a:buFont typeface="Courier New"/>
              <a:buChar char="o"/>
            </a:pPr>
            <a:r>
              <a:rPr lang="en-US" sz="3200" dirty="0">
                <a:solidFill>
                  <a:schemeClr val="tx2"/>
                </a:solidFill>
                <a:latin typeface="Avenir Book"/>
                <a:cs typeface="Avenir Book"/>
              </a:rPr>
              <a:t>Tailored to Interest, Structure</a:t>
            </a:r>
          </a:p>
          <a:p>
            <a:pPr>
              <a:spcBef>
                <a:spcPts val="3168"/>
              </a:spcBef>
              <a:buFont typeface="Courier New"/>
              <a:buChar char="o"/>
            </a:pPr>
            <a:r>
              <a:rPr lang="en-US" sz="3200" dirty="0">
                <a:solidFill>
                  <a:schemeClr val="tx2"/>
                </a:solidFill>
                <a:latin typeface="Avenir Book"/>
                <a:cs typeface="Avenir Book"/>
              </a:rPr>
              <a:t>Sign Up Now!</a:t>
            </a:r>
          </a:p>
        </p:txBody>
      </p:sp>
      <p:pic>
        <p:nvPicPr>
          <p:cNvPr id="8" name="Content Placeholder 7" descr="cfefs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r="20265"/>
          <a:stretch>
            <a:fillRect/>
          </a:stretch>
        </p:blipFill>
        <p:spPr/>
      </p:pic>
      <p:cxnSp>
        <p:nvCxnSpPr>
          <p:cNvPr id="10" name="Straight Connector 9"/>
          <p:cNvCxnSpPr/>
          <p:nvPr/>
        </p:nvCxnSpPr>
        <p:spPr>
          <a:xfrm>
            <a:off x="457200" y="1306513"/>
            <a:ext cx="82296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12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_3 Grants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6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_3 Mentoring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6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4157"/>
            <a:ext cx="7772400" cy="1903682"/>
          </a:xfrm>
        </p:spPr>
        <p:txBody>
          <a:bodyPr>
            <a:normAutofit fontScale="90000"/>
          </a:bodyPr>
          <a:lstStyle/>
          <a:p>
            <a:r>
              <a:rPr lang="en-US" dirty="0"/>
              <a:t>Center For Faculty Excellence </a:t>
            </a:r>
            <a:br>
              <a:rPr lang="en-US" dirty="0"/>
            </a:br>
            <a:r>
              <a:rPr lang="en-US" dirty="0"/>
              <a:t>Leadership and Faculty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886200"/>
            <a:ext cx="7600950" cy="17526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June Merlino</a:t>
            </a:r>
          </a:p>
          <a:p>
            <a:r>
              <a:rPr lang="en-US" dirty="0"/>
              <a:t>CFE Leadership and Faculty Development Coordinator</a:t>
            </a:r>
          </a:p>
          <a:p>
            <a:endParaRPr lang="en-US" dirty="0"/>
          </a:p>
          <a:p>
            <a:r>
              <a:rPr lang="en-US" dirty="0"/>
              <a:t>April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Academic Faculty Roles</a:t>
            </a:r>
            <a:br>
              <a:rPr lang="en-US" dirty="0"/>
            </a:br>
            <a:r>
              <a:rPr lang="en-US" dirty="0"/>
              <a:t>Fostering Relationships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103076"/>
              </p:ext>
            </p:extLst>
          </p:nvPr>
        </p:nvGraphicFramePr>
        <p:xfrm>
          <a:off x="1862987" y="2009701"/>
          <a:ext cx="7556500" cy="4084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ouble Wave 2"/>
          <p:cNvSpPr/>
          <p:nvPr/>
        </p:nvSpPr>
        <p:spPr>
          <a:xfrm>
            <a:off x="457200" y="1775637"/>
            <a:ext cx="2477386" cy="1329070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Academic Excellence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Scholarly Application</a:t>
            </a:r>
          </a:p>
        </p:txBody>
      </p:sp>
    </p:spTree>
    <p:extLst>
      <p:ext uri="{BB962C8B-B14F-4D97-AF65-F5344CB8AC3E}">
        <p14:creationId xmlns:p14="http://schemas.microsoft.com/office/powerpoint/2010/main" val="180916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9" y="-1647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Faculty Roles and Leadership Skills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931015"/>
              </p:ext>
            </p:extLst>
          </p:nvPr>
        </p:nvGraphicFramePr>
        <p:xfrm>
          <a:off x="244549" y="1275907"/>
          <a:ext cx="8793125" cy="541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 rot="18189661">
            <a:off x="-825586" y="3243782"/>
            <a:ext cx="4670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Model the Way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508" y="691139"/>
            <a:ext cx="7347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dk1"/>
                </a:solidFill>
              </a:rPr>
              <a:t>Discovery and Definitions</a:t>
            </a:r>
            <a:endParaRPr lang="en-US" dirty="0">
              <a:solidFill>
                <a:schemeClr val="dk1"/>
              </a:solidFill>
            </a:endParaRPr>
          </a:p>
          <a:p>
            <a:r>
              <a:rPr lang="en-US" b="1" i="1" dirty="0">
                <a:solidFill>
                  <a:schemeClr val="dk1"/>
                </a:solidFill>
              </a:rPr>
              <a:t>You as Faculty    </a:t>
            </a:r>
            <a:r>
              <a:rPr lang="en-US" b="1" dirty="0">
                <a:solidFill>
                  <a:schemeClr val="dk1"/>
                </a:solidFill>
              </a:rPr>
              <a:t>Session #1 - </a:t>
            </a:r>
            <a:r>
              <a:rPr lang="en-US" dirty="0">
                <a:solidFill>
                  <a:schemeClr val="dk1"/>
                </a:solidFill>
              </a:rPr>
              <a:t>Your Role: Professional and Leadership Skills</a:t>
            </a:r>
          </a:p>
        </p:txBody>
      </p:sp>
    </p:spTree>
    <p:extLst>
      <p:ext uri="{BB962C8B-B14F-4D97-AF65-F5344CB8AC3E}">
        <p14:creationId xmlns:p14="http://schemas.microsoft.com/office/powerpoint/2010/main" val="323044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dirty="0"/>
              <a:t>Vision</a:t>
            </a:r>
            <a:br>
              <a:rPr lang="en-US" sz="4400" dirty="0"/>
            </a:br>
            <a:r>
              <a:rPr lang="en-US" sz="4400" dirty="0"/>
              <a:t>Leadership and Faculty </a:t>
            </a:r>
            <a:r>
              <a:rPr lang="en-US" dirty="0"/>
              <a:t>Development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31356" y="1676400"/>
            <a:ext cx="1981200" cy="1905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Mission</a:t>
            </a:r>
          </a:p>
        </p:txBody>
      </p:sp>
      <p:sp>
        <p:nvSpPr>
          <p:cNvPr id="7" name="Oval 6"/>
          <p:cNvSpPr/>
          <p:nvPr/>
        </p:nvSpPr>
        <p:spPr>
          <a:xfrm>
            <a:off x="935663" y="3505200"/>
            <a:ext cx="2133600" cy="1905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Meaning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3429000" y="2286001"/>
            <a:ext cx="1828800" cy="2057400"/>
          </a:xfrm>
          <a:prstGeom prst="flowChartProcess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Leadership Skills &amp; Behaviors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Building a Culture of Leadership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4859079" y="1371598"/>
            <a:ext cx="4284921" cy="54864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Outcomes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Academic Leaders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Faculty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Students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External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Groups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Organizations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World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411374" y="3314700"/>
            <a:ext cx="1202364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qual 10"/>
          <p:cNvSpPr/>
          <p:nvPr/>
        </p:nvSpPr>
        <p:spPr>
          <a:xfrm>
            <a:off x="4859079" y="3581400"/>
            <a:ext cx="8382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>
            <a:off x="1723363" y="3086100"/>
            <a:ext cx="533400" cy="609600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3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265B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10062</TotalTime>
  <Words>1286</Words>
  <Application>Microsoft Office PowerPoint</Application>
  <PresentationFormat>On-screen Show (4:3)</PresentationFormat>
  <Paragraphs>282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Book</vt:lpstr>
      <vt:lpstr>Calibri</vt:lpstr>
      <vt:lpstr>Courier New</vt:lpstr>
      <vt:lpstr>Times New Roman</vt:lpstr>
      <vt:lpstr>Wingdings</vt:lpstr>
      <vt:lpstr>Office Theme</vt:lpstr>
      <vt:lpstr>Center For Faculty Excellence:  Leadership and Faculty Development</vt:lpstr>
      <vt:lpstr>PowerPoint Presentation</vt:lpstr>
      <vt:lpstr>Summer Writing Groups</vt:lpstr>
      <vt:lpstr>PowerPoint Presentation</vt:lpstr>
      <vt:lpstr>PowerPoint Presentation</vt:lpstr>
      <vt:lpstr>Center For Faculty Excellence  Leadership and Faculty Development</vt:lpstr>
      <vt:lpstr>Academic Faculty Roles Fostering Relationships</vt:lpstr>
      <vt:lpstr>Faculty Roles and Leadership Skills</vt:lpstr>
      <vt:lpstr> Vision Leadership and Faculty Development </vt:lpstr>
      <vt:lpstr>CFE Leadership and Faculty Development</vt:lpstr>
      <vt:lpstr>Faculty Leadership Development Learning Program Tracks – All Faculty (Sample)</vt:lpstr>
      <vt:lpstr>CFE – Academic Leadership Development June Merlino, Leadership and Faculty Development Coordinator</vt:lpstr>
      <vt:lpstr>Next Steps and Timeline</vt:lpstr>
      <vt:lpstr>Questions and Comments</vt:lpstr>
      <vt:lpstr>CFE – Faculty Leadership Development    June Merlino, Leadership and Faculty Development Coordinator</vt:lpstr>
      <vt:lpstr>CFE – Academic Leadership Development June Merlino, Leadership and Faculty Development Coordinator</vt:lpstr>
    </vt:vector>
  </TitlesOfParts>
  <Company>UNC-Chapel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Karin Reese</dc:creator>
  <cp:lastModifiedBy>Katie Turner</cp:lastModifiedBy>
  <cp:revision>195</cp:revision>
  <cp:lastPrinted>2017-04-07T14:44:02Z</cp:lastPrinted>
  <dcterms:created xsi:type="dcterms:W3CDTF">2010-03-01T19:49:25Z</dcterms:created>
  <dcterms:modified xsi:type="dcterms:W3CDTF">2017-04-20T16:30:12Z</dcterms:modified>
</cp:coreProperties>
</file>