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1" r:id="rId7"/>
    <p:sldId id="260" r:id="rId8"/>
    <p:sldId id="262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8B58-4DB1-4631-AEA2-FE3884166BA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3BFA-264E-4466-8F71-D557BBA7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8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8B58-4DB1-4631-AEA2-FE3884166BA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3BFA-264E-4466-8F71-D557BBA7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9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8B58-4DB1-4631-AEA2-FE3884166BA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3BFA-264E-4466-8F71-D557BBA7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8B58-4DB1-4631-AEA2-FE3884166BA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3BFA-264E-4466-8F71-D557BBA7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8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8B58-4DB1-4631-AEA2-FE3884166BA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3BFA-264E-4466-8F71-D557BBA7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9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8B58-4DB1-4631-AEA2-FE3884166BA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3BFA-264E-4466-8F71-D557BBA7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5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8B58-4DB1-4631-AEA2-FE3884166BA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3BFA-264E-4466-8F71-D557BBA7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8B58-4DB1-4631-AEA2-FE3884166BA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3BFA-264E-4466-8F71-D557BBA7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2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8B58-4DB1-4631-AEA2-FE3884166BA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3BFA-264E-4466-8F71-D557BBA7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9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8B58-4DB1-4631-AEA2-FE3884166BA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3BFA-264E-4466-8F71-D557BBA7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4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8B58-4DB1-4631-AEA2-FE3884166BA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3BFA-264E-4466-8F71-D557BBA7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6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8B58-4DB1-4631-AEA2-FE3884166BA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F3BFA-264E-4466-8F71-D557BBA7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2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 on working conditions for Fixed-Term Faculty of color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13, 2015</a:t>
            </a:r>
          </a:p>
          <a:p>
            <a:r>
              <a:rPr lang="en-US" dirty="0" smtClean="0"/>
              <a:t>UNC Faculty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63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 development and leadership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requested</a:t>
            </a:r>
            <a:r>
              <a:rPr lang="en-US" dirty="0" smtClean="0"/>
              <a:t>, professional </a:t>
            </a:r>
            <a:r>
              <a:rPr lang="en-US" dirty="0"/>
              <a:t>development opportunities should be made available to fixed-term faculty. </a:t>
            </a:r>
            <a:endParaRPr lang="en-US" dirty="0" smtClean="0"/>
          </a:p>
          <a:p>
            <a:r>
              <a:rPr lang="en-US" dirty="0" smtClean="0"/>
              <a:t>Leadership </a:t>
            </a:r>
            <a:r>
              <a:rPr lang="en-US" dirty="0"/>
              <a:t>opportunities including departmental and university-wide service should be considered. </a:t>
            </a:r>
          </a:p>
        </p:txBody>
      </p:sp>
    </p:spTree>
    <p:extLst>
      <p:ext uri="{BB962C8B-B14F-4D97-AF65-F5344CB8AC3E}">
        <p14:creationId xmlns:p14="http://schemas.microsoft.com/office/powerpoint/2010/main" val="3042281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14478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Thanks to: </a:t>
            </a:r>
          </a:p>
          <a:p>
            <a:r>
              <a:rPr lang="en-US" sz="2400" dirty="0" smtClean="0"/>
              <a:t>Bruce Cairns, Chair of the Faculty</a:t>
            </a:r>
          </a:p>
          <a:p>
            <a:r>
              <a:rPr lang="en-US" sz="2400" dirty="0" smtClean="0"/>
              <a:t>Sarah Birken – Health Policy and Management </a:t>
            </a:r>
          </a:p>
          <a:p>
            <a:r>
              <a:rPr lang="en-US" sz="2400" dirty="0" smtClean="0"/>
              <a:t>Katie Turner – Faculty Programs Specialist </a:t>
            </a:r>
          </a:p>
          <a:p>
            <a:r>
              <a:rPr lang="en-US" sz="2400" dirty="0" smtClean="0"/>
              <a:t>Anne </a:t>
            </a:r>
            <a:r>
              <a:rPr lang="en-US" sz="2400" dirty="0" err="1" smtClean="0"/>
              <a:t>Whisnant</a:t>
            </a:r>
            <a:r>
              <a:rPr lang="en-US" sz="2400" dirty="0" smtClean="0"/>
              <a:t> – Deputy Secretary of the Faculty</a:t>
            </a:r>
          </a:p>
          <a:p>
            <a:r>
              <a:rPr lang="en-US" sz="2400" dirty="0" smtClean="0"/>
              <a:t>Rumay Alexander – Chair, Diversity and Community</a:t>
            </a:r>
          </a:p>
          <a:p>
            <a:r>
              <a:rPr lang="en-US" sz="2400" dirty="0" smtClean="0"/>
              <a:t>Wayne Blair – University </a:t>
            </a:r>
            <a:r>
              <a:rPr lang="en-US" sz="2400" dirty="0" err="1" smtClean="0"/>
              <a:t>Ombuds</a:t>
            </a:r>
            <a:endParaRPr lang="en-US" sz="2400" dirty="0" smtClean="0"/>
          </a:p>
          <a:p>
            <a:r>
              <a:rPr lang="en-US" sz="2400" dirty="0" smtClean="0"/>
              <a:t>Committee for Fixed-Term Faculty (2014/2015 and current committee)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112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59080" y="7219"/>
            <a:ext cx="8656320" cy="5719443"/>
            <a:chOff x="259080" y="7219"/>
            <a:chExt cx="8656320" cy="571944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033"/>
            <a:stretch/>
          </p:blipFill>
          <p:spPr bwMode="auto">
            <a:xfrm>
              <a:off x="259080" y="7219"/>
              <a:ext cx="8656320" cy="5286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340" t="87796" r="16306" b="-618"/>
            <a:stretch/>
          </p:blipFill>
          <p:spPr bwMode="auto">
            <a:xfrm>
              <a:off x="353728" y="928536"/>
              <a:ext cx="3157888" cy="599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Group 2"/>
            <p:cNvGrpSpPr/>
            <p:nvPr/>
          </p:nvGrpSpPr>
          <p:grpSpPr>
            <a:xfrm>
              <a:off x="6400800" y="879107"/>
              <a:ext cx="1949640" cy="599373"/>
              <a:chOff x="6400800" y="879107"/>
              <a:chExt cx="1949640" cy="599373"/>
            </a:xfrm>
          </p:grpSpPr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884" t="87178" r="60133"/>
              <a:stretch/>
            </p:blipFill>
            <p:spPr bwMode="auto">
              <a:xfrm>
                <a:off x="6400800" y="879107"/>
                <a:ext cx="1809135" cy="599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" name="TextBox 1"/>
              <p:cNvSpPr txBox="1"/>
              <p:nvPr/>
            </p:nvSpPr>
            <p:spPr>
              <a:xfrm>
                <a:off x="8011886" y="928536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*</a:t>
                </a:r>
                <a:endParaRPr lang="en-US" sz="2400" b="1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548564" y="5326552"/>
              <a:ext cx="4366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* Includes part-time Fixed-Term Faculty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822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366712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21710" y="1447800"/>
            <a:ext cx="251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Compared with 44% Female for the total faculty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122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953"/>
            <a:ext cx="8762999" cy="668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0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616" y="161835"/>
            <a:ext cx="8033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In the Summer 2014, the Committee no Fixed-Term Faculty conducted a survey of Fixed-Term Faculty who did not hold adjunct appointments.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2615" y="1457235"/>
            <a:ext cx="826726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Minority respondents reported concerns in the following areas:</a:t>
            </a:r>
          </a:p>
          <a:p>
            <a:endParaRPr lang="en-US" sz="2400" b="1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Compensation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Job Security / Contract Length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Parity with Tenure/Tenure Track colleagues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Clarity of Promotion Criteria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Valuation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Workload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Resources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Funding opportunities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Training/Development opportunities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Access to mentors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27273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98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84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399"/>
            <a:ext cx="8460827" cy="5090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5858" y="134034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Frequency of responses of Minority Fixed-Term Faculty on various professional challenges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258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291" y="152400"/>
            <a:ext cx="86891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Representative text responses from UNC Minority Fixed-Term Faculty: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088991"/>
            <a:ext cx="7383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“I currently have a one-year, full-time contract but I have been here for over 30 years!”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0212" y="1949030"/>
            <a:ext cx="8118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“In the current system, a fixed-term faculty is destined to spend the entire career at UNC without any job security, regardless of the significant contributions made to the University!’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01213" y="3306237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“I still find the promotion and review process difficult to navigate, as well as opportunities for negotiation and advancement in this position.”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9201" y="4611469"/>
            <a:ext cx="81458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“If salary cannot be comparable to tenured/tenure-track professors then having at least a comparable title and privileges/rights (e.g. eligibility for sabbatical, awards, </a:t>
            </a:r>
            <a:r>
              <a:rPr lang="en-US" sz="2400" dirty="0" err="1" smtClean="0"/>
              <a:t>etc</a:t>
            </a:r>
            <a:r>
              <a:rPr lang="en-US" sz="2400" dirty="0" smtClean="0"/>
              <a:t>) would be satisfactory.”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603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Added to Fixed-Term Faculty ‘Best Practices’ recommendations: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career development is heavily influenced by climate, departments should encourage open communication about professional roles and expectations, including sensitivity to differences based on race, gender identity/expression, family status, class, geography, age, sexual orientation, and other protected categories of </a:t>
            </a:r>
            <a:r>
              <a:rPr lang="en-US" dirty="0" smtClean="0"/>
              <a:t>identity.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38875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408</Words>
  <Application>Microsoft Macintosh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Report on working conditions for Fixed-Term Faculty of color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Added to Fixed-Term Faculty ‘Best Practices’ recommendations:</vt:lpstr>
      <vt:lpstr>Professional development and leadership opportunities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on working conditions for Fixed-Term Faculty of color</dc:title>
  <dc:creator>ncfisher</dc:creator>
  <cp:lastModifiedBy>Kathryn Turner</cp:lastModifiedBy>
  <cp:revision>13</cp:revision>
  <cp:lastPrinted>2015-11-09T17:33:26Z</cp:lastPrinted>
  <dcterms:created xsi:type="dcterms:W3CDTF">2015-11-06T16:05:26Z</dcterms:created>
  <dcterms:modified xsi:type="dcterms:W3CDTF">2015-11-12T14:53:16Z</dcterms:modified>
</cp:coreProperties>
</file>