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1E272-C93F-4180-9573-25F476CA03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A526-F788-4938-8AA7-9C83EE6FD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3528-214F-4A4F-B59C-C3F3AF65676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D6F0-C6A6-7943-9AAF-64A95219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1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3077" y="4800599"/>
            <a:ext cx="3269424" cy="342901"/>
          </a:xfrm>
          <a:prstGeom prst="rect">
            <a:avLst/>
          </a:prstGeom>
          <a:solidFill>
            <a:srgbClr val="56A0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A0D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1095786"/>
          </a:xfrm>
          <a:prstGeom prst="rect">
            <a:avLst/>
          </a:prstGeom>
          <a:solidFill>
            <a:srgbClr val="56A0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A0D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23" y="224251"/>
            <a:ext cx="591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Recent Carolina Rankings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07192" y="1699151"/>
            <a:ext cx="0" cy="475131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he_New_York_Time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1" y="1718391"/>
            <a:ext cx="3515219" cy="517518"/>
          </a:xfrm>
          <a:prstGeom prst="rect">
            <a:avLst/>
          </a:prstGeom>
        </p:spPr>
      </p:pic>
      <p:pic>
        <p:nvPicPr>
          <p:cNvPr id="16" name="Picture 15" descr="Screen shot 2014-09-16 at 3.5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2233161"/>
            <a:ext cx="3791578" cy="795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075" y="4015154"/>
            <a:ext cx="271636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 smtClean="0"/>
              <a:t>Vassar</a:t>
            </a:r>
          </a:p>
          <a:p>
            <a:pPr>
              <a:lnSpc>
                <a:spcPct val="140000"/>
              </a:lnSpc>
            </a:pPr>
            <a:r>
              <a:rPr lang="en-US" sz="1600" dirty="0" smtClean="0"/>
              <a:t>Grinnell</a:t>
            </a:r>
          </a:p>
          <a:p>
            <a:pPr>
              <a:lnSpc>
                <a:spcPct val="140000"/>
              </a:lnSpc>
            </a:pPr>
            <a:r>
              <a:rPr lang="en-US" sz="1600" dirty="0" smtClean="0">
                <a:solidFill>
                  <a:srgbClr val="FFFFFF"/>
                </a:solidFill>
              </a:rPr>
              <a:t>UNC–Chapel Hill</a:t>
            </a:r>
          </a:p>
          <a:p>
            <a:pPr>
              <a:lnSpc>
                <a:spcPct val="140000"/>
              </a:lnSpc>
            </a:pPr>
            <a:r>
              <a:rPr lang="en-US" sz="1600" dirty="0" smtClean="0"/>
              <a:t>Smith</a:t>
            </a:r>
            <a:br>
              <a:rPr lang="en-US" sz="1600" dirty="0" smtClean="0"/>
            </a:br>
            <a:r>
              <a:rPr lang="en-US" sz="1600" dirty="0" smtClean="0"/>
              <a:t>Amherst</a:t>
            </a:r>
          </a:p>
          <a:p>
            <a:pPr>
              <a:lnSpc>
                <a:spcPct val="140000"/>
              </a:lnSpc>
            </a:pPr>
            <a:r>
              <a:rPr lang="en-US" sz="1600" dirty="0" smtClean="0"/>
              <a:t>Harvard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0537" y="4015154"/>
            <a:ext cx="7128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 smtClean="0"/>
              <a:t>23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24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>
                <a:solidFill>
                  <a:srgbClr val="FFFFFF"/>
                </a:solidFill>
              </a:rPr>
              <a:t>21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23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20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17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110489" y="4015154"/>
            <a:ext cx="7128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 smtClean="0"/>
              <a:t>12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14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>
                <a:solidFill>
                  <a:srgbClr val="FFFFFF"/>
                </a:solidFill>
              </a:rPr>
              <a:t>13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16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16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13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8900000">
            <a:off x="1580103" y="2824370"/>
            <a:ext cx="308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Pell (2012–2014)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8900000">
            <a:off x="2274040" y="3219932"/>
            <a:ext cx="196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Pell (2008)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8900000">
            <a:off x="2765299" y="3219932"/>
            <a:ext cx="196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Pell Change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471983" y="4015154"/>
            <a:ext cx="88227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 smtClean="0"/>
              <a:t>+11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+10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>
                <a:solidFill>
                  <a:srgbClr val="FFFFFF"/>
                </a:solidFill>
              </a:rPr>
              <a:t>+8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+7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+4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+4</a:t>
            </a:r>
            <a:endParaRPr lang="en-US" sz="1600" dirty="0"/>
          </a:p>
        </p:txBody>
      </p:sp>
      <p:pic>
        <p:nvPicPr>
          <p:cNvPr id="28" name="Picture 27" descr="Screen shot 2014-09-16 at 4.08.3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r="54974"/>
          <a:stretch/>
        </p:blipFill>
        <p:spPr>
          <a:xfrm>
            <a:off x="4125729" y="1699151"/>
            <a:ext cx="2076829" cy="658798"/>
          </a:xfrm>
          <a:prstGeom prst="rect">
            <a:avLst/>
          </a:prstGeom>
        </p:spPr>
      </p:pic>
      <p:pic>
        <p:nvPicPr>
          <p:cNvPr id="32" name="Picture 31" descr="Screen shot 2014-09-16 at 4.08.3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6"/>
          <a:stretch/>
        </p:blipFill>
        <p:spPr>
          <a:xfrm>
            <a:off x="6351214" y="1699150"/>
            <a:ext cx="2526086" cy="657089"/>
          </a:xfrm>
          <a:prstGeom prst="rect">
            <a:avLst/>
          </a:prstGeom>
        </p:spPr>
      </p:pic>
      <p:pic>
        <p:nvPicPr>
          <p:cNvPr id="3" name="Picture 2" descr="Screen Shot 2014-09-17 at 12.15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432160"/>
            <a:ext cx="3674864" cy="40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3999" cy="1095786"/>
          </a:xfrm>
          <a:prstGeom prst="rect">
            <a:avLst/>
          </a:prstGeom>
          <a:solidFill>
            <a:srgbClr val="56A0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A0D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23" y="224251"/>
            <a:ext cx="591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Faculty Highlights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 descr="DSC00782we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19260" r="18214"/>
          <a:stretch/>
        </p:blipFill>
        <p:spPr>
          <a:xfrm>
            <a:off x="6358918" y="1699151"/>
            <a:ext cx="2344615" cy="3767326"/>
          </a:xfrm>
          <a:prstGeom prst="rect">
            <a:avLst/>
          </a:prstGeom>
        </p:spPr>
      </p:pic>
      <p:pic>
        <p:nvPicPr>
          <p:cNvPr id="5" name="Picture 4" descr="fischer-william.jp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/>
          <a:stretch/>
        </p:blipFill>
        <p:spPr>
          <a:xfrm>
            <a:off x="7023040" y="3885059"/>
            <a:ext cx="1843096" cy="2565410"/>
          </a:xfrm>
          <a:prstGeom prst="rect">
            <a:avLst/>
          </a:prstGeom>
        </p:spPr>
      </p:pic>
      <p:pic>
        <p:nvPicPr>
          <p:cNvPr id="8" name="Picture 7" descr="hogan_kelly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6" y="1699152"/>
            <a:ext cx="2832354" cy="1887056"/>
          </a:xfrm>
          <a:prstGeom prst="rect">
            <a:avLst/>
          </a:prstGeom>
        </p:spPr>
      </p:pic>
      <p:pic>
        <p:nvPicPr>
          <p:cNvPr id="10" name="Picture 9" descr="Screen shot 2014-09-16 at 4.42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5" y="4290579"/>
            <a:ext cx="2960399" cy="766315"/>
          </a:xfrm>
          <a:prstGeom prst="rect">
            <a:avLst/>
          </a:prstGeom>
        </p:spPr>
      </p:pic>
      <p:pic>
        <p:nvPicPr>
          <p:cNvPr id="12" name="Picture 11" descr="Screen shot 2014-09-16 at 4.42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39" y="3806029"/>
            <a:ext cx="3086446" cy="490561"/>
          </a:xfrm>
          <a:prstGeom prst="rect">
            <a:avLst/>
          </a:prstGeom>
        </p:spPr>
      </p:pic>
      <p:pic>
        <p:nvPicPr>
          <p:cNvPr id="13" name="Picture 12" descr="Screen shot 2014-09-16 at 4.45.2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6" y="5844822"/>
            <a:ext cx="2862076" cy="630551"/>
          </a:xfrm>
          <a:prstGeom prst="rect">
            <a:avLst/>
          </a:prstGeom>
        </p:spPr>
      </p:pic>
      <p:pic>
        <p:nvPicPr>
          <p:cNvPr id="29" name="Picture 28" descr="The_New_York_Times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6" y="5427837"/>
            <a:ext cx="2832354" cy="416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235953" y="1699151"/>
            <a:ext cx="0" cy="475131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4-09-16 at 3.47.41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5" b="19553"/>
          <a:stretch/>
        </p:blipFill>
        <p:spPr>
          <a:xfrm>
            <a:off x="245023" y="3691729"/>
            <a:ext cx="2769069" cy="3017893"/>
          </a:xfrm>
          <a:prstGeom prst="rect">
            <a:avLst/>
          </a:prstGeom>
        </p:spPr>
      </p:pic>
      <p:pic>
        <p:nvPicPr>
          <p:cNvPr id="16" name="Picture 15" descr="MEASURE-evaluation_14_005_lower 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" y="1699150"/>
            <a:ext cx="2768692" cy="18457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136168" y="1699151"/>
            <a:ext cx="0" cy="475131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17 at 12.0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1" y="4245732"/>
            <a:ext cx="9752429" cy="2942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3999" cy="1095786"/>
          </a:xfrm>
          <a:prstGeom prst="rect">
            <a:avLst/>
          </a:prstGeom>
          <a:solidFill>
            <a:srgbClr val="56A0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A0D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23" y="224251"/>
            <a:ext cx="591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Ebola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4-09-17 at 10.46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786"/>
            <a:ext cx="9144000" cy="32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45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MTV Networks</dc:creator>
  <cp:lastModifiedBy>Joel Curran</cp:lastModifiedBy>
  <cp:revision>19</cp:revision>
  <cp:lastPrinted>2014-09-19T16:41:01Z</cp:lastPrinted>
  <dcterms:created xsi:type="dcterms:W3CDTF">2014-09-16T19:38:51Z</dcterms:created>
  <dcterms:modified xsi:type="dcterms:W3CDTF">2014-09-19T18:39:01Z</dcterms:modified>
</cp:coreProperties>
</file>